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348" r:id="rId2"/>
    <p:sldId id="349" r:id="rId3"/>
    <p:sldId id="350" r:id="rId4"/>
    <p:sldId id="351" r:id="rId5"/>
    <p:sldId id="257" r:id="rId6"/>
    <p:sldId id="352" r:id="rId7"/>
    <p:sldId id="353" r:id="rId8"/>
    <p:sldId id="355" r:id="rId9"/>
    <p:sldId id="354" r:id="rId10"/>
    <p:sldId id="356" r:id="rId11"/>
    <p:sldId id="357" r:id="rId12"/>
    <p:sldId id="358" r:id="rId13"/>
    <p:sldId id="359" r:id="rId14"/>
    <p:sldId id="360" r:id="rId15"/>
    <p:sldId id="361" r:id="rId16"/>
    <p:sldId id="362" r:id="rId17"/>
    <p:sldId id="363" r:id="rId18"/>
    <p:sldId id="364" r:id="rId19"/>
    <p:sldId id="365" r:id="rId20"/>
    <p:sldId id="366" r:id="rId21"/>
    <p:sldId id="367" r:id="rId22"/>
    <p:sldId id="368" r:id="rId23"/>
    <p:sldId id="369" r:id="rId24"/>
    <p:sldId id="370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pos="6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1D00"/>
    <a:srgbClr val="AC0000"/>
    <a:srgbClr val="F70718"/>
    <a:srgbClr val="FD8384"/>
    <a:srgbClr val="FCBCBD"/>
    <a:srgbClr val="C60C2B"/>
    <a:srgbClr val="C06170"/>
    <a:srgbClr val="AE4044"/>
    <a:srgbClr val="943D41"/>
    <a:srgbClr val="1972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6249" autoAdjust="0"/>
  </p:normalViewPr>
  <p:slideViewPr>
    <p:cSldViewPr snapToGrid="0" showGuides="1">
      <p:cViewPr varScale="1">
        <p:scale>
          <a:sx n="84" d="100"/>
          <a:sy n="84" d="100"/>
        </p:scale>
        <p:origin x="471" y="33"/>
      </p:cViewPr>
      <p:guideLst>
        <p:guide orient="horz" pos="2160"/>
        <p:guide pos="3840"/>
        <p:guide pos="688"/>
        <p:guide pos="6992"/>
      </p:guideLst>
    </p:cSldViewPr>
  </p:slideViewPr>
  <p:outlineViewPr>
    <p:cViewPr>
      <p:scale>
        <a:sx n="33" d="100"/>
        <a:sy n="33" d="100"/>
      </p:scale>
      <p:origin x="0" y="-20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44308-CE9B-4903-9282-8BD9E68C551B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FF265-43D8-452B-85EF-6BE2FF05CB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78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191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76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16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786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791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61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482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   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472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971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17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740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197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967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1FF265-43D8-452B-85EF-6BE2FF05CB5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466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1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1803C89-E78D-AA96-F2B7-BD5DB25630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3" y="0"/>
            <a:ext cx="6618515" cy="696686"/>
          </a:xfrm>
          <a:prstGeom prst="rect">
            <a:avLst/>
          </a:prstGeom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A44963A6-E00B-A7AB-0194-6C75C467982B}"/>
              </a:ext>
            </a:extLst>
          </p:cNvPr>
          <p:cNvSpPr/>
          <p:nvPr userDrawn="1"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33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heme" Target="../theme/theme1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F012B423-6BA6-4CE6-A088-6A9CC0B8AA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2022/11/28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6B99264-16ED-7991-7870-44A9306247E0}"/>
              </a:ext>
            </a:extLst>
          </p:cNvPr>
          <p:cNvGrpSpPr/>
          <p:nvPr userDrawn="1"/>
        </p:nvGrpSpPr>
        <p:grpSpPr>
          <a:xfrm>
            <a:off x="0" y="-4274"/>
            <a:ext cx="12192000" cy="6862274"/>
            <a:chOff x="0" y="-4274"/>
            <a:chExt cx="12192000" cy="6862274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504933E-8F99-BA58-AB64-A691BF77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A87DC47-18B9-F15A-E43E-97A501B7D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-4274"/>
              <a:ext cx="12192000" cy="4019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513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801193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2907B28-8E52-262F-5A43-2FF540857720}"/>
              </a:ext>
            </a:extLst>
          </p:cNvPr>
          <p:cNvSpPr txBox="1"/>
          <p:nvPr/>
        </p:nvSpPr>
        <p:spPr>
          <a:xfrm>
            <a:off x="1028700" y="1529551"/>
            <a:ext cx="735330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72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党建工作汇报通用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76E2EC9B-9E0A-9946-EC5A-1247AC79CDA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786887" y="0"/>
            <a:ext cx="5405113" cy="632456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066" y="-159204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306FDCA1-9DBC-4E19-7789-E83909E84C0A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500" y="507008"/>
            <a:ext cx="3581018" cy="3236618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0B0BAE79-30EE-B126-4997-793B17800760}"/>
              </a:ext>
            </a:extLst>
          </p:cNvPr>
          <p:cNvSpPr txBox="1"/>
          <p:nvPr/>
        </p:nvSpPr>
        <p:spPr>
          <a:xfrm>
            <a:off x="1028700" y="2904732"/>
            <a:ext cx="598170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工作汇报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党课课件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心得体会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党建通用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0B94D201-BC5F-11B5-57C9-1B032ABD2EBC}"/>
              </a:ext>
            </a:extLst>
          </p:cNvPr>
          <p:cNvGrpSpPr/>
          <p:nvPr/>
        </p:nvGrpSpPr>
        <p:grpSpPr>
          <a:xfrm>
            <a:off x="1139295" y="3737119"/>
            <a:ext cx="3743883" cy="336042"/>
            <a:chOff x="1190095" y="3697987"/>
            <a:chExt cx="3743883" cy="336042"/>
          </a:xfrm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192254C8-62F0-7E51-F047-75DD5EC40D67}"/>
                </a:ext>
              </a:extLst>
            </p:cNvPr>
            <p:cNvSpPr/>
            <p:nvPr/>
          </p:nvSpPr>
          <p:spPr>
            <a:xfrm>
              <a:off x="1190095" y="3697987"/>
              <a:ext cx="3743883" cy="336042"/>
            </a:xfrm>
            <a:custGeom>
              <a:avLst/>
              <a:gdLst>
                <a:gd name="connsiteX0" fmla="*/ 0 w 3743883"/>
                <a:gd name="connsiteY0" fmla="*/ 0 h 336042"/>
                <a:gd name="connsiteX1" fmla="*/ 317584 w 3743883"/>
                <a:gd name="connsiteY1" fmla="*/ 0 h 336042"/>
                <a:gd name="connsiteX2" fmla="*/ 782789 w 3743883"/>
                <a:gd name="connsiteY2" fmla="*/ 0 h 336042"/>
                <a:gd name="connsiteX3" fmla="*/ 1469694 w 3743883"/>
                <a:gd name="connsiteY3" fmla="*/ 0 h 336042"/>
                <a:gd name="connsiteX4" fmla="*/ 1902106 w 3743883"/>
                <a:gd name="connsiteY4" fmla="*/ 0 h 336042"/>
                <a:gd name="connsiteX5" fmla="*/ 2589011 w 3743883"/>
                <a:gd name="connsiteY5" fmla="*/ 0 h 336042"/>
                <a:gd name="connsiteX6" fmla="*/ 3054216 w 3743883"/>
                <a:gd name="connsiteY6" fmla="*/ 0 h 336042"/>
                <a:gd name="connsiteX7" fmla="*/ 3741121 w 3743883"/>
                <a:gd name="connsiteY7" fmla="*/ 0 h 336042"/>
                <a:gd name="connsiteX8" fmla="*/ 3613200 w 3743883"/>
                <a:gd name="connsiteY8" fmla="*/ 162020 h 336042"/>
                <a:gd name="connsiteX9" fmla="*/ 3743883 w 3743883"/>
                <a:gd name="connsiteY9" fmla="*/ 327565 h 336042"/>
                <a:gd name="connsiteX10" fmla="*/ 3743883 w 3743883"/>
                <a:gd name="connsiteY10" fmla="*/ 336042 h 336042"/>
                <a:gd name="connsiteX11" fmla="*/ 3056978 w 3743883"/>
                <a:gd name="connsiteY11" fmla="*/ 336042 h 336042"/>
                <a:gd name="connsiteX12" fmla="*/ 2591773 w 3743883"/>
                <a:gd name="connsiteY12" fmla="*/ 336042 h 336042"/>
                <a:gd name="connsiteX13" fmla="*/ 1904868 w 3743883"/>
                <a:gd name="connsiteY13" fmla="*/ 336042 h 336042"/>
                <a:gd name="connsiteX14" fmla="*/ 1469694 w 3743883"/>
                <a:gd name="connsiteY14" fmla="*/ 336042 h 336042"/>
                <a:gd name="connsiteX15" fmla="*/ 782789 w 3743883"/>
                <a:gd name="connsiteY15" fmla="*/ 336042 h 336042"/>
                <a:gd name="connsiteX16" fmla="*/ 317584 w 3743883"/>
                <a:gd name="connsiteY16" fmla="*/ 336042 h 336042"/>
                <a:gd name="connsiteX17" fmla="*/ 0 w 3743883"/>
                <a:gd name="connsiteY17" fmla="*/ 336042 h 336042"/>
                <a:gd name="connsiteX18" fmla="*/ 0 w 3743883"/>
                <a:gd name="connsiteY18" fmla="*/ 0 h 33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43883" h="336042">
                  <a:moveTo>
                    <a:pt x="0" y="0"/>
                  </a:moveTo>
                  <a:lnTo>
                    <a:pt x="317584" y="0"/>
                  </a:lnTo>
                  <a:lnTo>
                    <a:pt x="782789" y="0"/>
                  </a:lnTo>
                  <a:lnTo>
                    <a:pt x="1469694" y="0"/>
                  </a:lnTo>
                  <a:lnTo>
                    <a:pt x="1902106" y="0"/>
                  </a:lnTo>
                  <a:lnTo>
                    <a:pt x="2589011" y="0"/>
                  </a:lnTo>
                  <a:lnTo>
                    <a:pt x="3054216" y="0"/>
                  </a:lnTo>
                  <a:lnTo>
                    <a:pt x="3741121" y="0"/>
                  </a:lnTo>
                  <a:lnTo>
                    <a:pt x="3613200" y="162020"/>
                  </a:lnTo>
                  <a:lnTo>
                    <a:pt x="3743883" y="327565"/>
                  </a:lnTo>
                  <a:lnTo>
                    <a:pt x="3743883" y="336042"/>
                  </a:lnTo>
                  <a:lnTo>
                    <a:pt x="3056978" y="336042"/>
                  </a:lnTo>
                  <a:lnTo>
                    <a:pt x="2591773" y="336042"/>
                  </a:lnTo>
                  <a:lnTo>
                    <a:pt x="1904868" y="336042"/>
                  </a:lnTo>
                  <a:lnTo>
                    <a:pt x="1469694" y="336042"/>
                  </a:lnTo>
                  <a:lnTo>
                    <a:pt x="782789" y="336042"/>
                  </a:lnTo>
                  <a:lnTo>
                    <a:pt x="317584" y="336042"/>
                  </a:lnTo>
                  <a:lnTo>
                    <a:pt x="0" y="336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0718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C8AF0F6-F4C2-0CA0-6AD7-8F012BB7B35D}"/>
                </a:ext>
              </a:extLst>
            </p:cNvPr>
            <p:cNvSpPr txBox="1"/>
            <p:nvPr/>
          </p:nvSpPr>
          <p:spPr>
            <a:xfrm>
              <a:off x="1382005" y="3710055"/>
              <a:ext cx="3354614" cy="3121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汇报人：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51PPT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模板网   时间：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2022.05</a:t>
              </a:r>
              <a:endParaRPr lang="zh-CN" altLang="en-US" sz="14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032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966D759-7A3C-2008-7239-139224796F96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68360CC-A336-E204-E845-0B8E47121342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7" name="iṣ1idê">
            <a:extLst>
              <a:ext uri="{FF2B5EF4-FFF2-40B4-BE49-F238E27FC236}">
                <a16:creationId xmlns:a16="http://schemas.microsoft.com/office/drawing/2014/main" id="{97258EC0-4387-C320-F194-CD7D9247A7D8}"/>
              </a:ext>
            </a:extLst>
          </p:cNvPr>
          <p:cNvGrpSpPr/>
          <p:nvPr/>
        </p:nvGrpSpPr>
        <p:grpSpPr>
          <a:xfrm>
            <a:off x="4370456" y="1730813"/>
            <a:ext cx="3410441" cy="3637195"/>
            <a:chOff x="550068" y="514199"/>
            <a:chExt cx="5340351" cy="5695421"/>
          </a:xfrm>
        </p:grpSpPr>
        <p:sp>
          <p:nvSpPr>
            <p:cNvPr id="8" name="î$ḻîḋè">
              <a:extLst>
                <a:ext uri="{FF2B5EF4-FFF2-40B4-BE49-F238E27FC236}">
                  <a16:creationId xmlns:a16="http://schemas.microsoft.com/office/drawing/2014/main" id="{1EA44A5C-1407-0317-D4A2-5DF47C22BC64}"/>
                </a:ext>
              </a:extLst>
            </p:cNvPr>
            <p:cNvSpPr/>
            <p:nvPr/>
          </p:nvSpPr>
          <p:spPr>
            <a:xfrm>
              <a:off x="2730046" y="1333500"/>
              <a:ext cx="2359479" cy="2359479"/>
            </a:xfrm>
            <a:prstGeom prst="roundRect">
              <a:avLst/>
            </a:prstGeom>
            <a:solidFill>
              <a:srgbClr val="E61D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îṡlíḑê">
              <a:extLst>
                <a:ext uri="{FF2B5EF4-FFF2-40B4-BE49-F238E27FC236}">
                  <a16:creationId xmlns:a16="http://schemas.microsoft.com/office/drawing/2014/main" id="{484AC32A-348E-CBFE-9E99-04534E74179F}"/>
                </a:ext>
              </a:extLst>
            </p:cNvPr>
            <p:cNvSpPr/>
            <p:nvPr/>
          </p:nvSpPr>
          <p:spPr>
            <a:xfrm>
              <a:off x="1346200" y="2527300"/>
              <a:ext cx="1981200" cy="1981200"/>
            </a:xfrm>
            <a:prstGeom prst="roundRect">
              <a:avLst/>
            </a:prstGeom>
            <a:solidFill>
              <a:srgbClr val="AC00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" name="iṧ1iḑé">
              <a:extLst>
                <a:ext uri="{FF2B5EF4-FFF2-40B4-BE49-F238E27FC236}">
                  <a16:creationId xmlns:a16="http://schemas.microsoft.com/office/drawing/2014/main" id="{E8E5CB32-8012-582B-719C-A2EBDF06A981}"/>
                </a:ext>
              </a:extLst>
            </p:cNvPr>
            <p:cNvSpPr/>
            <p:nvPr/>
          </p:nvSpPr>
          <p:spPr>
            <a:xfrm>
              <a:off x="5115719" y="558800"/>
              <a:ext cx="774700" cy="774700"/>
            </a:xfrm>
            <a:prstGeom prst="roundRect">
              <a:avLst/>
            </a:prstGeom>
            <a:solidFill>
              <a:srgbClr val="E61D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ïšľíḍé">
              <a:extLst>
                <a:ext uri="{FF2B5EF4-FFF2-40B4-BE49-F238E27FC236}">
                  <a16:creationId xmlns:a16="http://schemas.microsoft.com/office/drawing/2014/main" id="{A8BAAADB-D395-2548-8648-83C0CF5977FD}"/>
                </a:ext>
              </a:extLst>
            </p:cNvPr>
            <p:cNvSpPr/>
            <p:nvPr/>
          </p:nvSpPr>
          <p:spPr>
            <a:xfrm>
              <a:off x="550068" y="1773142"/>
              <a:ext cx="774700" cy="774700"/>
            </a:xfrm>
            <a:prstGeom prst="roundRect">
              <a:avLst/>
            </a:prstGeom>
            <a:solidFill>
              <a:srgbClr val="AC00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í$ľiďê">
              <a:extLst>
                <a:ext uri="{FF2B5EF4-FFF2-40B4-BE49-F238E27FC236}">
                  <a16:creationId xmlns:a16="http://schemas.microsoft.com/office/drawing/2014/main" id="{4807277D-FFC0-1E7C-99E0-C719467C7F64}"/>
                </a:ext>
              </a:extLst>
            </p:cNvPr>
            <p:cNvSpPr/>
            <p:nvPr/>
          </p:nvSpPr>
          <p:spPr>
            <a:xfrm>
              <a:off x="4791073" y="1095373"/>
              <a:ext cx="540544" cy="561182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rgbClr val="E61D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13" name="ïśḷïḍê">
              <a:extLst>
                <a:ext uri="{FF2B5EF4-FFF2-40B4-BE49-F238E27FC236}">
                  <a16:creationId xmlns:a16="http://schemas.microsoft.com/office/drawing/2014/main" id="{1F323107-3D6A-D670-78D5-9A0003C1223D}"/>
                </a:ext>
              </a:extLst>
            </p:cNvPr>
            <p:cNvGrpSpPr/>
            <p:nvPr/>
          </p:nvGrpSpPr>
          <p:grpSpPr>
            <a:xfrm>
              <a:off x="2625725" y="3766118"/>
              <a:ext cx="2463800" cy="2443502"/>
              <a:chOff x="2654300" y="3799456"/>
              <a:chExt cx="2463800" cy="2443502"/>
            </a:xfrm>
            <a:solidFill>
              <a:srgbClr val="D7000E"/>
            </a:solidFill>
          </p:grpSpPr>
          <p:sp>
            <p:nvSpPr>
              <p:cNvPr id="21" name="ïşḻiḍé">
                <a:extLst>
                  <a:ext uri="{FF2B5EF4-FFF2-40B4-BE49-F238E27FC236}">
                    <a16:creationId xmlns:a16="http://schemas.microsoft.com/office/drawing/2014/main" id="{44DDEC67-6C3B-5F68-2331-85B89DB15DFA}"/>
                  </a:ext>
                </a:extLst>
              </p:cNvPr>
              <p:cNvSpPr/>
              <p:nvPr/>
            </p:nvSpPr>
            <p:spPr>
              <a:xfrm>
                <a:off x="3441700" y="3799456"/>
                <a:ext cx="1676400" cy="1676400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noFill/>
              </a:ln>
            </p:spPr>
            <p:style>
              <a:lnRef idx="2">
                <a:srgbClr val="D7000E">
                  <a:shade val="50000"/>
                </a:srgbClr>
              </a:lnRef>
              <a:fillRef idx="1">
                <a:srgbClr val="D7000E"/>
              </a:fillRef>
              <a:effectRef idx="0">
                <a:srgbClr val="D7000E"/>
              </a:effectRef>
              <a:fontRef idx="minor">
                <a:srgbClr val="FFFFFF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2" name="iṡļíde">
                <a:extLst>
                  <a:ext uri="{FF2B5EF4-FFF2-40B4-BE49-F238E27FC236}">
                    <a16:creationId xmlns:a16="http://schemas.microsoft.com/office/drawing/2014/main" id="{6B84BDCC-5AC9-4E29-3039-37ED4EA61DD2}"/>
                  </a:ext>
                </a:extLst>
              </p:cNvPr>
              <p:cNvSpPr/>
              <p:nvPr/>
            </p:nvSpPr>
            <p:spPr>
              <a:xfrm>
                <a:off x="2654300" y="5455558"/>
                <a:ext cx="787400" cy="787400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noFill/>
              </a:ln>
            </p:spPr>
            <p:style>
              <a:lnRef idx="2">
                <a:srgbClr val="D7000E">
                  <a:shade val="50000"/>
                </a:srgbClr>
              </a:lnRef>
              <a:fillRef idx="1">
                <a:srgbClr val="D7000E"/>
              </a:fillRef>
              <a:effectRef idx="0">
                <a:srgbClr val="D7000E"/>
              </a:effectRef>
              <a:fontRef idx="minor">
                <a:srgbClr val="FFFFFF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3" name="íṧlïḑê">
                <a:extLst>
                  <a:ext uri="{FF2B5EF4-FFF2-40B4-BE49-F238E27FC236}">
                    <a16:creationId xmlns:a16="http://schemas.microsoft.com/office/drawing/2014/main" id="{1B7D4AD2-BCAC-045D-E7F7-0E1E0AA8D53F}"/>
                  </a:ext>
                </a:extLst>
              </p:cNvPr>
              <p:cNvSpPr/>
              <p:nvPr/>
            </p:nvSpPr>
            <p:spPr>
              <a:xfrm flipH="1" flipV="1">
                <a:off x="3325019" y="5281613"/>
                <a:ext cx="292497" cy="303664"/>
              </a:xfrm>
              <a:custGeom>
                <a:avLst/>
                <a:gdLst>
                  <a:gd name="connsiteX0" fmla="*/ 323406 w 540544"/>
                  <a:gd name="connsiteY0" fmla="*/ 0 h 561182"/>
                  <a:gd name="connsiteX1" fmla="*/ 540544 w 540544"/>
                  <a:gd name="connsiteY1" fmla="*/ 0 h 561182"/>
                  <a:gd name="connsiteX2" fmla="*/ 540544 w 540544"/>
                  <a:gd name="connsiteY2" fmla="*/ 239285 h 561182"/>
                  <a:gd name="connsiteX3" fmla="*/ 529037 w 540544"/>
                  <a:gd name="connsiteY3" fmla="*/ 238125 h 561182"/>
                  <a:gd name="connsiteX4" fmla="*/ 279402 w 540544"/>
                  <a:gd name="connsiteY4" fmla="*/ 487760 h 561182"/>
                  <a:gd name="connsiteX5" fmla="*/ 284474 w 540544"/>
                  <a:gd name="connsiteY5" fmla="*/ 538070 h 561182"/>
                  <a:gd name="connsiteX6" fmla="*/ 291649 w 540544"/>
                  <a:gd name="connsiteY6" fmla="*/ 561182 h 561182"/>
                  <a:gd name="connsiteX7" fmla="*/ 0 w 540544"/>
                  <a:gd name="connsiteY7" fmla="*/ 561182 h 561182"/>
                  <a:gd name="connsiteX8" fmla="*/ 0 w 540544"/>
                  <a:gd name="connsiteY8" fmla="*/ 249200 h 561182"/>
                  <a:gd name="connsiteX9" fmla="*/ 24701 w 540544"/>
                  <a:gd name="connsiteY9" fmla="*/ 256868 h 561182"/>
                  <a:gd name="connsiteX10" fmla="*/ 75011 w 540544"/>
                  <a:gd name="connsiteY10" fmla="*/ 261940 h 561182"/>
                  <a:gd name="connsiteX11" fmla="*/ 324646 w 540544"/>
                  <a:gd name="connsiteY11" fmla="*/ 12305 h 561182"/>
                  <a:gd name="connsiteX12" fmla="*/ 323406 w 540544"/>
                  <a:gd name="connsiteY12" fmla="*/ 0 h 561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40544" h="561182">
                    <a:moveTo>
                      <a:pt x="323406" y="0"/>
                    </a:moveTo>
                    <a:lnTo>
                      <a:pt x="540544" y="0"/>
                    </a:lnTo>
                    <a:lnTo>
                      <a:pt x="540544" y="239285"/>
                    </a:lnTo>
                    <a:lnTo>
                      <a:pt x="529037" y="238125"/>
                    </a:lnTo>
                    <a:cubicBezTo>
                      <a:pt x="391167" y="238125"/>
                      <a:pt x="279402" y="349890"/>
                      <a:pt x="279402" y="487760"/>
                    </a:cubicBezTo>
                    <a:cubicBezTo>
                      <a:pt x="279402" y="504994"/>
                      <a:pt x="281149" y="521820"/>
                      <a:pt x="284474" y="538070"/>
                    </a:cubicBezTo>
                    <a:lnTo>
                      <a:pt x="291649" y="561182"/>
                    </a:lnTo>
                    <a:lnTo>
                      <a:pt x="0" y="561182"/>
                    </a:lnTo>
                    <a:lnTo>
                      <a:pt x="0" y="249200"/>
                    </a:lnTo>
                    <a:lnTo>
                      <a:pt x="24701" y="256868"/>
                    </a:lnTo>
                    <a:cubicBezTo>
                      <a:pt x="40952" y="260194"/>
                      <a:pt x="57777" y="261940"/>
                      <a:pt x="75011" y="261940"/>
                    </a:cubicBezTo>
                    <a:cubicBezTo>
                      <a:pt x="212881" y="261940"/>
                      <a:pt x="324646" y="150175"/>
                      <a:pt x="324646" y="12305"/>
                    </a:cubicBezTo>
                    <a:lnTo>
                      <a:pt x="323406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76200">
                <a:noFill/>
              </a:ln>
            </p:spPr>
            <p:style>
              <a:lnRef idx="2">
                <a:srgbClr val="D7000E">
                  <a:shade val="50000"/>
                </a:srgbClr>
              </a:lnRef>
              <a:fillRef idx="1">
                <a:srgbClr val="D7000E"/>
              </a:fillRef>
              <a:effectRef idx="0">
                <a:srgbClr val="D7000E"/>
              </a:effectRef>
              <a:fontRef idx="minor">
                <a:srgbClr val="FFFFFF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4" name="íşḻiḍè">
              <a:extLst>
                <a:ext uri="{FF2B5EF4-FFF2-40B4-BE49-F238E27FC236}">
                  <a16:creationId xmlns:a16="http://schemas.microsoft.com/office/drawing/2014/main" id="{13D9C460-5944-5B57-42EE-EF207EBA21F7}"/>
                </a:ext>
              </a:extLst>
            </p:cNvPr>
            <p:cNvSpPr/>
            <p:nvPr/>
          </p:nvSpPr>
          <p:spPr>
            <a:xfrm flipH="1">
              <a:off x="1161851" y="2359917"/>
              <a:ext cx="411560" cy="427273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rgbClr val="AC0000"/>
            </a:solidFill>
            <a:ln w="76200">
              <a:noFill/>
            </a:ln>
          </p:spPr>
          <p:style>
            <a:lnRef idx="2">
              <a:srgbClr val="D7000E">
                <a:shade val="50000"/>
              </a:srgbClr>
            </a:lnRef>
            <a:fillRef idx="1">
              <a:srgbClr val="D7000E"/>
            </a:fillRef>
            <a:effectRef idx="0">
              <a:srgbClr val="D7000E"/>
            </a:effectRef>
            <a:fontRef idx="minor">
              <a:srgbClr val="FFFFFF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ísḷiḍe">
              <a:extLst>
                <a:ext uri="{FF2B5EF4-FFF2-40B4-BE49-F238E27FC236}">
                  <a16:creationId xmlns:a16="http://schemas.microsoft.com/office/drawing/2014/main" id="{EDA18F8E-0655-9A8A-C38E-87CBF15566C5}"/>
                </a:ext>
              </a:extLst>
            </p:cNvPr>
            <p:cNvSpPr/>
            <p:nvPr/>
          </p:nvSpPr>
          <p:spPr>
            <a:xfrm>
              <a:off x="646299" y="1750841"/>
              <a:ext cx="602931" cy="81930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FFFF"/>
                  </a:solidFill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16" name="ïśľíḍé">
              <a:extLst>
                <a:ext uri="{FF2B5EF4-FFF2-40B4-BE49-F238E27FC236}">
                  <a16:creationId xmlns:a16="http://schemas.microsoft.com/office/drawing/2014/main" id="{93277E01-826F-E3F8-5E13-EE8B9CDE2A78}"/>
                </a:ext>
              </a:extLst>
            </p:cNvPr>
            <p:cNvSpPr/>
            <p:nvPr/>
          </p:nvSpPr>
          <p:spPr>
            <a:xfrm>
              <a:off x="5225912" y="514199"/>
              <a:ext cx="602931" cy="81930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FFFF"/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17" name="ïSľídè">
              <a:extLst>
                <a:ext uri="{FF2B5EF4-FFF2-40B4-BE49-F238E27FC236}">
                  <a16:creationId xmlns:a16="http://schemas.microsoft.com/office/drawing/2014/main" id="{4FFD3EC7-B35E-7918-FE01-3CC714DC3345}"/>
                </a:ext>
              </a:extLst>
            </p:cNvPr>
            <p:cNvSpPr/>
            <p:nvPr/>
          </p:nvSpPr>
          <p:spPr>
            <a:xfrm>
              <a:off x="2717959" y="5390319"/>
              <a:ext cx="602931" cy="81930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rgbClr val="FFFFFF"/>
                  </a:solidFill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18" name="iṥḷídé" title="xxwU0yg0bH">
              <a:extLst>
                <a:ext uri="{FF2B5EF4-FFF2-40B4-BE49-F238E27FC236}">
                  <a16:creationId xmlns:a16="http://schemas.microsoft.com/office/drawing/2014/main" id="{10FB4E72-EE61-A0FF-E5D7-326E32FCDF96}"/>
                </a:ext>
              </a:extLst>
            </p:cNvPr>
            <p:cNvSpPr/>
            <p:nvPr/>
          </p:nvSpPr>
          <p:spPr bwMode="auto">
            <a:xfrm>
              <a:off x="3786761" y="4098966"/>
              <a:ext cx="991634" cy="1010704"/>
            </a:xfrm>
            <a:custGeom>
              <a:avLst/>
              <a:gdLst>
                <a:gd name="connsiteX0" fmla="*/ 117474 w 330200"/>
                <a:gd name="connsiteY0" fmla="*/ 301625 h 336550"/>
                <a:gd name="connsiteX1" fmla="*/ 109537 w 330200"/>
                <a:gd name="connsiteY1" fmla="*/ 309563 h 336550"/>
                <a:gd name="connsiteX2" fmla="*/ 117474 w 330200"/>
                <a:gd name="connsiteY2" fmla="*/ 317500 h 336550"/>
                <a:gd name="connsiteX3" fmla="*/ 133349 w 330200"/>
                <a:gd name="connsiteY3" fmla="*/ 317500 h 336550"/>
                <a:gd name="connsiteX4" fmla="*/ 141287 w 330200"/>
                <a:gd name="connsiteY4" fmla="*/ 309563 h 336550"/>
                <a:gd name="connsiteX5" fmla="*/ 133349 w 330200"/>
                <a:gd name="connsiteY5" fmla="*/ 301625 h 336550"/>
                <a:gd name="connsiteX6" fmla="*/ 117474 w 330200"/>
                <a:gd name="connsiteY6" fmla="*/ 301625 h 336550"/>
                <a:gd name="connsiteX7" fmla="*/ 231246 w 330200"/>
                <a:gd name="connsiteY7" fmla="*/ 177800 h 336550"/>
                <a:gd name="connsiteX8" fmla="*/ 228600 w 330200"/>
                <a:gd name="connsiteY8" fmla="*/ 180487 h 336550"/>
                <a:gd name="connsiteX9" fmla="*/ 228600 w 330200"/>
                <a:gd name="connsiteY9" fmla="*/ 192577 h 336550"/>
                <a:gd name="connsiteX10" fmla="*/ 231246 w 330200"/>
                <a:gd name="connsiteY10" fmla="*/ 195263 h 336550"/>
                <a:gd name="connsiteX11" fmla="*/ 241829 w 330200"/>
                <a:gd name="connsiteY11" fmla="*/ 195263 h 336550"/>
                <a:gd name="connsiteX12" fmla="*/ 244475 w 330200"/>
                <a:gd name="connsiteY12" fmla="*/ 192577 h 336550"/>
                <a:gd name="connsiteX13" fmla="*/ 244475 w 330200"/>
                <a:gd name="connsiteY13" fmla="*/ 180487 h 336550"/>
                <a:gd name="connsiteX14" fmla="*/ 241829 w 330200"/>
                <a:gd name="connsiteY14" fmla="*/ 177800 h 336550"/>
                <a:gd name="connsiteX15" fmla="*/ 231246 w 330200"/>
                <a:gd name="connsiteY15" fmla="*/ 177800 h 336550"/>
                <a:gd name="connsiteX16" fmla="*/ 224924 w 330200"/>
                <a:gd name="connsiteY16" fmla="*/ 106363 h 336550"/>
                <a:gd name="connsiteX17" fmla="*/ 223587 w 330200"/>
                <a:gd name="connsiteY17" fmla="*/ 107675 h 336550"/>
                <a:gd name="connsiteX18" fmla="*/ 222250 w 330200"/>
                <a:gd name="connsiteY18" fmla="*/ 108986 h 336550"/>
                <a:gd name="connsiteX19" fmla="*/ 227598 w 330200"/>
                <a:gd name="connsiteY19" fmla="*/ 164065 h 336550"/>
                <a:gd name="connsiteX20" fmla="*/ 230271 w 330200"/>
                <a:gd name="connsiteY20" fmla="*/ 166688 h 336550"/>
                <a:gd name="connsiteX21" fmla="*/ 240966 w 330200"/>
                <a:gd name="connsiteY21" fmla="*/ 166688 h 336550"/>
                <a:gd name="connsiteX22" fmla="*/ 243640 w 330200"/>
                <a:gd name="connsiteY22" fmla="*/ 164065 h 336550"/>
                <a:gd name="connsiteX23" fmla="*/ 247650 w 330200"/>
                <a:gd name="connsiteY23" fmla="*/ 108986 h 336550"/>
                <a:gd name="connsiteX24" fmla="*/ 247650 w 330200"/>
                <a:gd name="connsiteY24" fmla="*/ 107675 h 336550"/>
                <a:gd name="connsiteX25" fmla="*/ 246313 w 330200"/>
                <a:gd name="connsiteY25" fmla="*/ 106363 h 336550"/>
                <a:gd name="connsiteX26" fmla="*/ 224924 w 330200"/>
                <a:gd name="connsiteY26" fmla="*/ 106363 h 336550"/>
                <a:gd name="connsiteX27" fmla="*/ 150283 w 330200"/>
                <a:gd name="connsiteY27" fmla="*/ 82550 h 336550"/>
                <a:gd name="connsiteX28" fmla="*/ 319617 w 330200"/>
                <a:gd name="connsiteY28" fmla="*/ 82550 h 336550"/>
                <a:gd name="connsiteX29" fmla="*/ 330200 w 330200"/>
                <a:gd name="connsiteY29" fmla="*/ 93070 h 336550"/>
                <a:gd name="connsiteX30" fmla="*/ 330200 w 330200"/>
                <a:gd name="connsiteY30" fmla="*/ 211422 h 336550"/>
                <a:gd name="connsiteX31" fmla="*/ 319617 w 330200"/>
                <a:gd name="connsiteY31" fmla="*/ 221943 h 336550"/>
                <a:gd name="connsiteX32" fmla="*/ 227013 w 330200"/>
                <a:gd name="connsiteY32" fmla="*/ 221943 h 336550"/>
                <a:gd name="connsiteX33" fmla="*/ 204523 w 330200"/>
                <a:gd name="connsiteY33" fmla="*/ 256133 h 336550"/>
                <a:gd name="connsiteX34" fmla="*/ 199231 w 330200"/>
                <a:gd name="connsiteY34" fmla="*/ 258763 h 336550"/>
                <a:gd name="connsiteX35" fmla="*/ 193939 w 330200"/>
                <a:gd name="connsiteY35" fmla="*/ 256133 h 336550"/>
                <a:gd name="connsiteX36" fmla="*/ 171450 w 330200"/>
                <a:gd name="connsiteY36" fmla="*/ 221943 h 336550"/>
                <a:gd name="connsiteX37" fmla="*/ 150283 w 330200"/>
                <a:gd name="connsiteY37" fmla="*/ 221943 h 336550"/>
                <a:gd name="connsiteX38" fmla="*/ 139700 w 330200"/>
                <a:gd name="connsiteY38" fmla="*/ 211422 h 336550"/>
                <a:gd name="connsiteX39" fmla="*/ 139700 w 330200"/>
                <a:gd name="connsiteY39" fmla="*/ 93070 h 336550"/>
                <a:gd name="connsiteX40" fmla="*/ 150283 w 330200"/>
                <a:gd name="connsiteY40" fmla="*/ 82550 h 336550"/>
                <a:gd name="connsiteX41" fmla="*/ 14521 w 330200"/>
                <a:gd name="connsiteY41" fmla="*/ 0 h 336550"/>
                <a:gd name="connsiteX42" fmla="*/ 237624 w 330200"/>
                <a:gd name="connsiteY42" fmla="*/ 0 h 336550"/>
                <a:gd name="connsiteX43" fmla="*/ 250825 w 330200"/>
                <a:gd name="connsiteY43" fmla="*/ 14461 h 336550"/>
                <a:gd name="connsiteX44" fmla="*/ 250825 w 330200"/>
                <a:gd name="connsiteY44" fmla="*/ 69676 h 336550"/>
                <a:gd name="connsiteX45" fmla="*/ 225743 w 330200"/>
                <a:gd name="connsiteY45" fmla="*/ 69676 h 336550"/>
                <a:gd name="connsiteX46" fmla="*/ 225743 w 330200"/>
                <a:gd name="connsiteY46" fmla="*/ 24978 h 336550"/>
                <a:gd name="connsiteX47" fmla="*/ 25082 w 330200"/>
                <a:gd name="connsiteY47" fmla="*/ 24978 h 336550"/>
                <a:gd name="connsiteX48" fmla="*/ 25082 w 330200"/>
                <a:gd name="connsiteY48" fmla="*/ 286594 h 336550"/>
                <a:gd name="connsiteX49" fmla="*/ 225743 w 330200"/>
                <a:gd name="connsiteY49" fmla="*/ 286594 h 336550"/>
                <a:gd name="connsiteX50" fmla="*/ 225743 w 330200"/>
                <a:gd name="connsiteY50" fmla="*/ 247154 h 336550"/>
                <a:gd name="connsiteX51" fmla="*/ 233664 w 330200"/>
                <a:gd name="connsiteY51" fmla="*/ 235322 h 336550"/>
                <a:gd name="connsiteX52" fmla="*/ 250825 w 330200"/>
                <a:gd name="connsiteY52" fmla="*/ 235322 h 336550"/>
                <a:gd name="connsiteX53" fmla="*/ 250825 w 330200"/>
                <a:gd name="connsiteY53" fmla="*/ 322089 h 336550"/>
                <a:gd name="connsiteX54" fmla="*/ 237624 w 330200"/>
                <a:gd name="connsiteY54" fmla="*/ 336550 h 336550"/>
                <a:gd name="connsiteX55" fmla="*/ 14521 w 330200"/>
                <a:gd name="connsiteY55" fmla="*/ 336550 h 336550"/>
                <a:gd name="connsiteX56" fmla="*/ 0 w 330200"/>
                <a:gd name="connsiteY56" fmla="*/ 322089 h 336550"/>
                <a:gd name="connsiteX57" fmla="*/ 0 w 330200"/>
                <a:gd name="connsiteY57" fmla="*/ 14461 h 336550"/>
                <a:gd name="connsiteX58" fmla="*/ 14521 w 330200"/>
                <a:gd name="connsiteY5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30200" h="336550">
                  <a:moveTo>
                    <a:pt x="117474" y="301625"/>
                  </a:moveTo>
                  <a:cubicBezTo>
                    <a:pt x="112183" y="301625"/>
                    <a:pt x="109537" y="305594"/>
                    <a:pt x="109537" y="309563"/>
                  </a:cubicBezTo>
                  <a:cubicBezTo>
                    <a:pt x="109537" y="313531"/>
                    <a:pt x="112183" y="317500"/>
                    <a:pt x="117474" y="317500"/>
                  </a:cubicBezTo>
                  <a:cubicBezTo>
                    <a:pt x="117474" y="317500"/>
                    <a:pt x="117474" y="317500"/>
                    <a:pt x="133349" y="317500"/>
                  </a:cubicBezTo>
                  <a:cubicBezTo>
                    <a:pt x="138641" y="317500"/>
                    <a:pt x="141287" y="313531"/>
                    <a:pt x="141287" y="309563"/>
                  </a:cubicBezTo>
                  <a:cubicBezTo>
                    <a:pt x="141287" y="305594"/>
                    <a:pt x="138641" y="301625"/>
                    <a:pt x="133349" y="301625"/>
                  </a:cubicBezTo>
                  <a:cubicBezTo>
                    <a:pt x="133349" y="301625"/>
                    <a:pt x="133349" y="301625"/>
                    <a:pt x="117474" y="301625"/>
                  </a:cubicBezTo>
                  <a:close/>
                  <a:moveTo>
                    <a:pt x="231246" y="177800"/>
                  </a:moveTo>
                  <a:cubicBezTo>
                    <a:pt x="229923" y="177800"/>
                    <a:pt x="228600" y="179143"/>
                    <a:pt x="228600" y="180487"/>
                  </a:cubicBezTo>
                  <a:cubicBezTo>
                    <a:pt x="228600" y="180487"/>
                    <a:pt x="228600" y="180487"/>
                    <a:pt x="228600" y="192577"/>
                  </a:cubicBezTo>
                  <a:cubicBezTo>
                    <a:pt x="228600" y="193920"/>
                    <a:pt x="229923" y="195263"/>
                    <a:pt x="231246" y="195263"/>
                  </a:cubicBezTo>
                  <a:cubicBezTo>
                    <a:pt x="231246" y="195263"/>
                    <a:pt x="231246" y="195263"/>
                    <a:pt x="241829" y="195263"/>
                  </a:cubicBezTo>
                  <a:cubicBezTo>
                    <a:pt x="243152" y="195263"/>
                    <a:pt x="244475" y="193920"/>
                    <a:pt x="244475" y="192577"/>
                  </a:cubicBezTo>
                  <a:lnTo>
                    <a:pt x="244475" y="180487"/>
                  </a:lnTo>
                  <a:cubicBezTo>
                    <a:pt x="244475" y="179143"/>
                    <a:pt x="243152" y="177800"/>
                    <a:pt x="241829" y="177800"/>
                  </a:cubicBezTo>
                  <a:cubicBezTo>
                    <a:pt x="241829" y="177800"/>
                    <a:pt x="241829" y="177800"/>
                    <a:pt x="231246" y="177800"/>
                  </a:cubicBezTo>
                  <a:close/>
                  <a:moveTo>
                    <a:pt x="224924" y="106363"/>
                  </a:moveTo>
                  <a:cubicBezTo>
                    <a:pt x="224924" y="106363"/>
                    <a:pt x="223587" y="106363"/>
                    <a:pt x="223587" y="107675"/>
                  </a:cubicBezTo>
                  <a:cubicBezTo>
                    <a:pt x="223587" y="107675"/>
                    <a:pt x="222250" y="108986"/>
                    <a:pt x="222250" y="108986"/>
                  </a:cubicBezTo>
                  <a:cubicBezTo>
                    <a:pt x="222250" y="108986"/>
                    <a:pt x="222250" y="108986"/>
                    <a:pt x="227598" y="164065"/>
                  </a:cubicBezTo>
                  <a:cubicBezTo>
                    <a:pt x="227598" y="165377"/>
                    <a:pt x="228934" y="166688"/>
                    <a:pt x="230271" y="166688"/>
                  </a:cubicBezTo>
                  <a:cubicBezTo>
                    <a:pt x="230271" y="166688"/>
                    <a:pt x="230271" y="166688"/>
                    <a:pt x="240966" y="166688"/>
                  </a:cubicBezTo>
                  <a:cubicBezTo>
                    <a:pt x="242303" y="166688"/>
                    <a:pt x="243640" y="165377"/>
                    <a:pt x="243640" y="164065"/>
                  </a:cubicBezTo>
                  <a:lnTo>
                    <a:pt x="247650" y="108986"/>
                  </a:lnTo>
                  <a:cubicBezTo>
                    <a:pt x="247650" y="108986"/>
                    <a:pt x="247650" y="107675"/>
                    <a:pt x="247650" y="107675"/>
                  </a:cubicBezTo>
                  <a:cubicBezTo>
                    <a:pt x="247650" y="106363"/>
                    <a:pt x="246313" y="106363"/>
                    <a:pt x="246313" y="106363"/>
                  </a:cubicBezTo>
                  <a:cubicBezTo>
                    <a:pt x="246313" y="106363"/>
                    <a:pt x="246313" y="106363"/>
                    <a:pt x="224924" y="106363"/>
                  </a:cubicBezTo>
                  <a:close/>
                  <a:moveTo>
                    <a:pt x="150283" y="82550"/>
                  </a:moveTo>
                  <a:cubicBezTo>
                    <a:pt x="150283" y="82550"/>
                    <a:pt x="150283" y="82550"/>
                    <a:pt x="319617" y="82550"/>
                  </a:cubicBezTo>
                  <a:cubicBezTo>
                    <a:pt x="324909" y="82550"/>
                    <a:pt x="330200" y="86495"/>
                    <a:pt x="330200" y="93070"/>
                  </a:cubicBezTo>
                  <a:cubicBezTo>
                    <a:pt x="330200" y="93070"/>
                    <a:pt x="330200" y="93070"/>
                    <a:pt x="330200" y="211422"/>
                  </a:cubicBezTo>
                  <a:cubicBezTo>
                    <a:pt x="330200" y="217997"/>
                    <a:pt x="324909" y="221943"/>
                    <a:pt x="319617" y="221943"/>
                  </a:cubicBezTo>
                  <a:cubicBezTo>
                    <a:pt x="319617" y="221943"/>
                    <a:pt x="319617" y="221943"/>
                    <a:pt x="227013" y="221943"/>
                  </a:cubicBezTo>
                  <a:cubicBezTo>
                    <a:pt x="227013" y="221943"/>
                    <a:pt x="227013" y="221943"/>
                    <a:pt x="204523" y="256133"/>
                  </a:cubicBezTo>
                  <a:cubicBezTo>
                    <a:pt x="203200" y="257448"/>
                    <a:pt x="201877" y="258763"/>
                    <a:pt x="199231" y="258763"/>
                  </a:cubicBezTo>
                  <a:cubicBezTo>
                    <a:pt x="196585" y="258763"/>
                    <a:pt x="195262" y="257448"/>
                    <a:pt x="193939" y="256133"/>
                  </a:cubicBezTo>
                  <a:cubicBezTo>
                    <a:pt x="193939" y="256133"/>
                    <a:pt x="193939" y="256133"/>
                    <a:pt x="171450" y="221943"/>
                  </a:cubicBezTo>
                  <a:cubicBezTo>
                    <a:pt x="171450" y="221943"/>
                    <a:pt x="171450" y="221943"/>
                    <a:pt x="150283" y="221943"/>
                  </a:cubicBezTo>
                  <a:cubicBezTo>
                    <a:pt x="144991" y="221943"/>
                    <a:pt x="139700" y="217997"/>
                    <a:pt x="139700" y="211422"/>
                  </a:cubicBezTo>
                  <a:cubicBezTo>
                    <a:pt x="139700" y="211422"/>
                    <a:pt x="139700" y="211422"/>
                    <a:pt x="139700" y="93070"/>
                  </a:cubicBezTo>
                  <a:cubicBezTo>
                    <a:pt x="139700" y="86495"/>
                    <a:pt x="144991" y="82550"/>
                    <a:pt x="150283" y="82550"/>
                  </a:cubicBezTo>
                  <a:close/>
                  <a:moveTo>
                    <a:pt x="14521" y="0"/>
                  </a:moveTo>
                  <a:cubicBezTo>
                    <a:pt x="14521" y="0"/>
                    <a:pt x="14521" y="0"/>
                    <a:pt x="237624" y="0"/>
                  </a:cubicBezTo>
                  <a:cubicBezTo>
                    <a:pt x="244225" y="0"/>
                    <a:pt x="250825" y="6573"/>
                    <a:pt x="250825" y="14461"/>
                  </a:cubicBezTo>
                  <a:cubicBezTo>
                    <a:pt x="250825" y="14461"/>
                    <a:pt x="250825" y="14461"/>
                    <a:pt x="250825" y="69676"/>
                  </a:cubicBezTo>
                  <a:cubicBezTo>
                    <a:pt x="250825" y="69676"/>
                    <a:pt x="250825" y="69676"/>
                    <a:pt x="225743" y="69676"/>
                  </a:cubicBezTo>
                  <a:cubicBezTo>
                    <a:pt x="225743" y="69676"/>
                    <a:pt x="225743" y="69676"/>
                    <a:pt x="225743" y="24978"/>
                  </a:cubicBezTo>
                  <a:cubicBezTo>
                    <a:pt x="225743" y="24978"/>
                    <a:pt x="225743" y="24978"/>
                    <a:pt x="25082" y="24978"/>
                  </a:cubicBezTo>
                  <a:cubicBezTo>
                    <a:pt x="25082" y="24978"/>
                    <a:pt x="25082" y="24978"/>
                    <a:pt x="25082" y="286594"/>
                  </a:cubicBezTo>
                  <a:cubicBezTo>
                    <a:pt x="25082" y="286594"/>
                    <a:pt x="25082" y="286594"/>
                    <a:pt x="225743" y="286594"/>
                  </a:cubicBezTo>
                  <a:cubicBezTo>
                    <a:pt x="225743" y="286594"/>
                    <a:pt x="225743" y="286594"/>
                    <a:pt x="225743" y="247154"/>
                  </a:cubicBezTo>
                  <a:cubicBezTo>
                    <a:pt x="225743" y="247154"/>
                    <a:pt x="225743" y="247154"/>
                    <a:pt x="233664" y="235322"/>
                  </a:cubicBezTo>
                  <a:lnTo>
                    <a:pt x="250825" y="235322"/>
                  </a:lnTo>
                  <a:cubicBezTo>
                    <a:pt x="250825" y="235322"/>
                    <a:pt x="250825" y="235322"/>
                    <a:pt x="250825" y="322089"/>
                  </a:cubicBezTo>
                  <a:cubicBezTo>
                    <a:pt x="250825" y="329977"/>
                    <a:pt x="244225" y="336550"/>
                    <a:pt x="237624" y="336550"/>
                  </a:cubicBezTo>
                  <a:cubicBezTo>
                    <a:pt x="237624" y="336550"/>
                    <a:pt x="237624" y="336550"/>
                    <a:pt x="14521" y="336550"/>
                  </a:cubicBezTo>
                  <a:cubicBezTo>
                    <a:pt x="6600" y="336550"/>
                    <a:pt x="0" y="329977"/>
                    <a:pt x="0" y="322089"/>
                  </a:cubicBezTo>
                  <a:cubicBezTo>
                    <a:pt x="0" y="322089"/>
                    <a:pt x="0" y="322089"/>
                    <a:pt x="0" y="14461"/>
                  </a:cubicBezTo>
                  <a:cubicBezTo>
                    <a:pt x="0" y="6573"/>
                    <a:pt x="6600" y="0"/>
                    <a:pt x="14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íśļîḓê" title="WSpneox6o6">
              <a:extLst>
                <a:ext uri="{FF2B5EF4-FFF2-40B4-BE49-F238E27FC236}">
                  <a16:creationId xmlns:a16="http://schemas.microsoft.com/office/drawing/2014/main" id="{BF28F0D8-3C5E-1B4F-147D-EB8086A9206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24371" y="1842307"/>
              <a:ext cx="1032276" cy="1183354"/>
            </a:xfrm>
            <a:custGeom>
              <a:avLst/>
              <a:gdLst>
                <a:gd name="connsiteX0" fmla="*/ 95356 w 293583"/>
                <a:gd name="connsiteY0" fmla="*/ 263525 h 336550"/>
                <a:gd name="connsiteX1" fmla="*/ 89006 w 293583"/>
                <a:gd name="connsiteY1" fmla="*/ 266065 h 336550"/>
                <a:gd name="connsiteX2" fmla="*/ 85196 w 293583"/>
                <a:gd name="connsiteY2" fmla="*/ 271145 h 336550"/>
                <a:gd name="connsiteX3" fmla="*/ 86466 w 293583"/>
                <a:gd name="connsiteY3" fmla="*/ 277495 h 336550"/>
                <a:gd name="connsiteX4" fmla="*/ 86466 w 293583"/>
                <a:gd name="connsiteY4" fmla="*/ 278765 h 336550"/>
                <a:gd name="connsiteX5" fmla="*/ 94086 w 293583"/>
                <a:gd name="connsiteY5" fmla="*/ 282575 h 336550"/>
                <a:gd name="connsiteX6" fmla="*/ 97896 w 293583"/>
                <a:gd name="connsiteY6" fmla="*/ 281305 h 336550"/>
                <a:gd name="connsiteX7" fmla="*/ 104246 w 293583"/>
                <a:gd name="connsiteY7" fmla="*/ 278765 h 336550"/>
                <a:gd name="connsiteX8" fmla="*/ 95356 w 293583"/>
                <a:gd name="connsiteY8" fmla="*/ 263525 h 336550"/>
                <a:gd name="connsiteX9" fmla="*/ 194734 w 293583"/>
                <a:gd name="connsiteY9" fmla="*/ 241300 h 336550"/>
                <a:gd name="connsiteX10" fmla="*/ 123296 w 293583"/>
                <a:gd name="connsiteY10" fmla="*/ 278628 h 336550"/>
                <a:gd name="connsiteX11" fmla="*/ 127265 w 293583"/>
                <a:gd name="connsiteY11" fmla="*/ 285064 h 336550"/>
                <a:gd name="connsiteX12" fmla="*/ 135202 w 293583"/>
                <a:gd name="connsiteY12" fmla="*/ 288925 h 336550"/>
                <a:gd name="connsiteX13" fmla="*/ 139171 w 293583"/>
                <a:gd name="connsiteY13" fmla="*/ 287638 h 336550"/>
                <a:gd name="connsiteX14" fmla="*/ 202671 w 293583"/>
                <a:gd name="connsiteY14" fmla="*/ 254172 h 336550"/>
                <a:gd name="connsiteX15" fmla="*/ 194734 w 293583"/>
                <a:gd name="connsiteY15" fmla="*/ 241300 h 336550"/>
                <a:gd name="connsiteX16" fmla="*/ 77894 w 293583"/>
                <a:gd name="connsiteY16" fmla="*/ 230187 h 336550"/>
                <a:gd name="connsiteX17" fmla="*/ 71544 w 293583"/>
                <a:gd name="connsiteY17" fmla="*/ 234156 h 336550"/>
                <a:gd name="connsiteX18" fmla="*/ 66464 w 293583"/>
                <a:gd name="connsiteY18" fmla="*/ 236802 h 336550"/>
                <a:gd name="connsiteX19" fmla="*/ 62654 w 293583"/>
                <a:gd name="connsiteY19" fmla="*/ 248708 h 336550"/>
                <a:gd name="connsiteX20" fmla="*/ 63924 w 293583"/>
                <a:gd name="connsiteY20" fmla="*/ 250031 h 336550"/>
                <a:gd name="connsiteX21" fmla="*/ 71544 w 293583"/>
                <a:gd name="connsiteY21" fmla="*/ 254000 h 336550"/>
                <a:gd name="connsiteX22" fmla="*/ 75354 w 293583"/>
                <a:gd name="connsiteY22" fmla="*/ 254000 h 336550"/>
                <a:gd name="connsiteX23" fmla="*/ 80434 w 293583"/>
                <a:gd name="connsiteY23" fmla="*/ 250031 h 336550"/>
                <a:gd name="connsiteX24" fmla="*/ 86784 w 293583"/>
                <a:gd name="connsiteY24" fmla="*/ 247385 h 336550"/>
                <a:gd name="connsiteX25" fmla="*/ 77894 w 293583"/>
                <a:gd name="connsiteY25" fmla="*/ 230187 h 336550"/>
                <a:gd name="connsiteX26" fmla="*/ 61067 w 293583"/>
                <a:gd name="connsiteY26" fmla="*/ 198437 h 336550"/>
                <a:gd name="connsiteX27" fmla="*/ 54187 w 293583"/>
                <a:gd name="connsiteY27" fmla="*/ 202604 h 336550"/>
                <a:gd name="connsiteX28" fmla="*/ 50060 w 293583"/>
                <a:gd name="connsiteY28" fmla="*/ 206771 h 336550"/>
                <a:gd name="connsiteX29" fmla="*/ 51436 w 293583"/>
                <a:gd name="connsiteY29" fmla="*/ 215106 h 336550"/>
                <a:gd name="connsiteX30" fmla="*/ 59691 w 293583"/>
                <a:gd name="connsiteY30" fmla="*/ 220662 h 336550"/>
                <a:gd name="connsiteX31" fmla="*/ 63818 w 293583"/>
                <a:gd name="connsiteY31" fmla="*/ 219273 h 336550"/>
                <a:gd name="connsiteX32" fmla="*/ 69322 w 293583"/>
                <a:gd name="connsiteY32" fmla="*/ 216495 h 336550"/>
                <a:gd name="connsiteX33" fmla="*/ 61067 w 293583"/>
                <a:gd name="connsiteY33" fmla="*/ 198437 h 336550"/>
                <a:gd name="connsiteX34" fmla="*/ 141011 w 293583"/>
                <a:gd name="connsiteY34" fmla="*/ 42862 h 336550"/>
                <a:gd name="connsiteX35" fmla="*/ 29634 w 293583"/>
                <a:gd name="connsiteY35" fmla="*/ 103643 h 336550"/>
                <a:gd name="connsiteX36" fmla="*/ 116115 w 293583"/>
                <a:gd name="connsiteY36" fmla="*/ 263525 h 336550"/>
                <a:gd name="connsiteX37" fmla="*/ 190803 w 293583"/>
                <a:gd name="connsiteY37" fmla="*/ 222564 h 336550"/>
                <a:gd name="connsiteX38" fmla="*/ 193424 w 293583"/>
                <a:gd name="connsiteY38" fmla="*/ 198780 h 336550"/>
                <a:gd name="connsiteX39" fmla="*/ 193424 w 293583"/>
                <a:gd name="connsiteY39" fmla="*/ 197458 h 336550"/>
                <a:gd name="connsiteX40" fmla="*/ 194734 w 293583"/>
                <a:gd name="connsiteY40" fmla="*/ 189530 h 336550"/>
                <a:gd name="connsiteX41" fmla="*/ 185562 w 293583"/>
                <a:gd name="connsiteY41" fmla="*/ 186888 h 336550"/>
                <a:gd name="connsiteX42" fmla="*/ 152804 w 293583"/>
                <a:gd name="connsiteY42" fmla="*/ 167068 h 336550"/>
                <a:gd name="connsiteX43" fmla="*/ 177700 w 293583"/>
                <a:gd name="connsiteY43" fmla="*/ 130070 h 336550"/>
                <a:gd name="connsiteX44" fmla="*/ 185562 w 293583"/>
                <a:gd name="connsiteY44" fmla="*/ 126106 h 336550"/>
                <a:gd name="connsiteX45" fmla="*/ 141011 w 293583"/>
                <a:gd name="connsiteY45" fmla="*/ 42862 h 336550"/>
                <a:gd name="connsiteX46" fmla="*/ 120699 w 293583"/>
                <a:gd name="connsiteY46" fmla="*/ 17462 h 336550"/>
                <a:gd name="connsiteX47" fmla="*/ 116748 w 293583"/>
                <a:gd name="connsiteY47" fmla="*/ 18785 h 336550"/>
                <a:gd name="connsiteX48" fmla="*/ 20614 w 293583"/>
                <a:gd name="connsiteY48" fmla="*/ 70379 h 336550"/>
                <a:gd name="connsiteX49" fmla="*/ 16663 w 293583"/>
                <a:gd name="connsiteY49" fmla="*/ 75671 h 336550"/>
                <a:gd name="connsiteX50" fmla="*/ 16663 w 293583"/>
                <a:gd name="connsiteY50" fmla="*/ 82285 h 336550"/>
                <a:gd name="connsiteX51" fmla="*/ 20614 w 293583"/>
                <a:gd name="connsiteY51" fmla="*/ 88900 h 336550"/>
                <a:gd name="connsiteX52" fmla="*/ 131234 w 293583"/>
                <a:gd name="connsiteY52" fmla="*/ 29368 h 336550"/>
                <a:gd name="connsiteX53" fmla="*/ 128600 w 293583"/>
                <a:gd name="connsiteY53" fmla="*/ 22754 h 336550"/>
                <a:gd name="connsiteX54" fmla="*/ 120699 w 293583"/>
                <a:gd name="connsiteY54" fmla="*/ 17462 h 336550"/>
                <a:gd name="connsiteX55" fmla="*/ 192839 w 293583"/>
                <a:gd name="connsiteY55" fmla="*/ 5790 h 336550"/>
                <a:gd name="connsiteX56" fmla="*/ 202058 w 293583"/>
                <a:gd name="connsiteY56" fmla="*/ 13634 h 336550"/>
                <a:gd name="connsiteX57" fmla="*/ 202058 w 293583"/>
                <a:gd name="connsiteY57" fmla="*/ 17556 h 336550"/>
                <a:gd name="connsiteX58" fmla="*/ 275805 w 293583"/>
                <a:gd name="connsiteY58" fmla="*/ 26707 h 336550"/>
                <a:gd name="connsiteX59" fmla="*/ 275805 w 293583"/>
                <a:gd name="connsiteY59" fmla="*/ 111685 h 336550"/>
                <a:gd name="connsiteX60" fmla="*/ 270537 w 293583"/>
                <a:gd name="connsiteY60" fmla="*/ 114300 h 336550"/>
                <a:gd name="connsiteX61" fmla="*/ 263953 w 293583"/>
                <a:gd name="connsiteY61" fmla="*/ 111685 h 336550"/>
                <a:gd name="connsiteX62" fmla="*/ 263953 w 293583"/>
                <a:gd name="connsiteY62" fmla="*/ 99919 h 336550"/>
                <a:gd name="connsiteX63" fmla="*/ 263953 w 293583"/>
                <a:gd name="connsiteY63" fmla="*/ 38474 h 336550"/>
                <a:gd name="connsiteX64" fmla="*/ 233664 w 293583"/>
                <a:gd name="connsiteY64" fmla="*/ 26707 h 336550"/>
                <a:gd name="connsiteX65" fmla="*/ 213910 w 293583"/>
                <a:gd name="connsiteY65" fmla="*/ 30629 h 336550"/>
                <a:gd name="connsiteX66" fmla="*/ 217861 w 293583"/>
                <a:gd name="connsiteY66" fmla="*/ 30629 h 336550"/>
                <a:gd name="connsiteX67" fmla="*/ 227079 w 293583"/>
                <a:gd name="connsiteY67" fmla="*/ 39781 h 336550"/>
                <a:gd name="connsiteX68" fmla="*/ 217861 w 293583"/>
                <a:gd name="connsiteY68" fmla="*/ 48932 h 336550"/>
                <a:gd name="connsiteX69" fmla="*/ 192839 w 293583"/>
                <a:gd name="connsiteY69" fmla="*/ 48932 h 336550"/>
                <a:gd name="connsiteX70" fmla="*/ 183621 w 293583"/>
                <a:gd name="connsiteY70" fmla="*/ 39781 h 336550"/>
                <a:gd name="connsiteX71" fmla="*/ 183621 w 293583"/>
                <a:gd name="connsiteY71" fmla="*/ 13634 h 336550"/>
                <a:gd name="connsiteX72" fmla="*/ 192839 w 293583"/>
                <a:gd name="connsiteY72" fmla="*/ 5790 h 336550"/>
                <a:gd name="connsiteX73" fmla="*/ 121837 w 293583"/>
                <a:gd name="connsiteY73" fmla="*/ 0 h 336550"/>
                <a:gd name="connsiteX74" fmla="*/ 144205 w 293583"/>
                <a:gd name="connsiteY74" fmla="*/ 13146 h 336550"/>
                <a:gd name="connsiteX75" fmla="*/ 203415 w 293583"/>
                <a:gd name="connsiteY75" fmla="*/ 120948 h 336550"/>
                <a:gd name="connsiteX76" fmla="*/ 236309 w 293583"/>
                <a:gd name="connsiteY76" fmla="*/ 123577 h 336550"/>
                <a:gd name="connsiteX77" fmla="*/ 262624 w 293583"/>
                <a:gd name="connsiteY77" fmla="*/ 153814 h 336550"/>
                <a:gd name="connsiteX78" fmla="*/ 265256 w 293583"/>
                <a:gd name="connsiteY78" fmla="*/ 160387 h 336550"/>
                <a:gd name="connsiteX79" fmla="*/ 274466 w 293583"/>
                <a:gd name="connsiteY79" fmla="*/ 281335 h 336550"/>
                <a:gd name="connsiteX80" fmla="*/ 266572 w 293583"/>
                <a:gd name="connsiteY80" fmla="*/ 286593 h 336550"/>
                <a:gd name="connsiteX81" fmla="*/ 262624 w 293583"/>
                <a:gd name="connsiteY81" fmla="*/ 286593 h 336550"/>
                <a:gd name="connsiteX82" fmla="*/ 257361 w 293583"/>
                <a:gd name="connsiteY82" fmla="*/ 274762 h 336550"/>
                <a:gd name="connsiteX83" fmla="*/ 248151 w 293583"/>
                <a:gd name="connsiteY83" fmla="*/ 165646 h 336550"/>
                <a:gd name="connsiteX84" fmla="*/ 246835 w 293583"/>
                <a:gd name="connsiteY84" fmla="*/ 159072 h 336550"/>
                <a:gd name="connsiteX85" fmla="*/ 229730 w 293583"/>
                <a:gd name="connsiteY85" fmla="*/ 139353 h 336550"/>
                <a:gd name="connsiteX86" fmla="*/ 184994 w 293583"/>
                <a:gd name="connsiteY86" fmla="*/ 145926 h 336550"/>
                <a:gd name="connsiteX87" fmla="*/ 170520 w 293583"/>
                <a:gd name="connsiteY87" fmla="*/ 161702 h 336550"/>
                <a:gd name="connsiteX88" fmla="*/ 184994 w 293583"/>
                <a:gd name="connsiteY88" fmla="*/ 169590 h 336550"/>
                <a:gd name="connsiteX89" fmla="*/ 209994 w 293583"/>
                <a:gd name="connsiteY89" fmla="*/ 180107 h 336550"/>
                <a:gd name="connsiteX90" fmla="*/ 211309 w 293583"/>
                <a:gd name="connsiteY90" fmla="*/ 202456 h 336550"/>
                <a:gd name="connsiteX91" fmla="*/ 227099 w 293583"/>
                <a:gd name="connsiteY91" fmla="*/ 251098 h 336550"/>
                <a:gd name="connsiteX92" fmla="*/ 231046 w 293583"/>
                <a:gd name="connsiteY92" fmla="*/ 262930 h 336550"/>
                <a:gd name="connsiteX93" fmla="*/ 219204 w 293583"/>
                <a:gd name="connsiteY93" fmla="*/ 266874 h 336550"/>
                <a:gd name="connsiteX94" fmla="*/ 217888 w 293583"/>
                <a:gd name="connsiteY94" fmla="*/ 265559 h 336550"/>
                <a:gd name="connsiteX95" fmla="*/ 154731 w 293583"/>
                <a:gd name="connsiteY95" fmla="*/ 299740 h 336550"/>
                <a:gd name="connsiteX96" fmla="*/ 175783 w 293583"/>
                <a:gd name="connsiteY96" fmla="*/ 319460 h 336550"/>
                <a:gd name="connsiteX97" fmla="*/ 179731 w 293583"/>
                <a:gd name="connsiteY97" fmla="*/ 331291 h 336550"/>
                <a:gd name="connsiteX98" fmla="*/ 171836 w 293583"/>
                <a:gd name="connsiteY98" fmla="*/ 336550 h 336550"/>
                <a:gd name="connsiteX99" fmla="*/ 167889 w 293583"/>
                <a:gd name="connsiteY99" fmla="*/ 335235 h 336550"/>
                <a:gd name="connsiteX100" fmla="*/ 137626 w 293583"/>
                <a:gd name="connsiteY100" fmla="*/ 306313 h 336550"/>
                <a:gd name="connsiteX101" fmla="*/ 136311 w 293583"/>
                <a:gd name="connsiteY101" fmla="*/ 306313 h 336550"/>
                <a:gd name="connsiteX102" fmla="*/ 112627 w 293583"/>
                <a:gd name="connsiteY102" fmla="*/ 294481 h 336550"/>
                <a:gd name="connsiteX103" fmla="*/ 107364 w 293583"/>
                <a:gd name="connsiteY103" fmla="*/ 297111 h 336550"/>
                <a:gd name="connsiteX104" fmla="*/ 94206 w 293583"/>
                <a:gd name="connsiteY104" fmla="*/ 301055 h 336550"/>
                <a:gd name="connsiteX105" fmla="*/ 70522 w 293583"/>
                <a:gd name="connsiteY105" fmla="*/ 286593 h 336550"/>
                <a:gd name="connsiteX106" fmla="*/ 70522 w 293583"/>
                <a:gd name="connsiteY106" fmla="*/ 285279 h 336550"/>
                <a:gd name="connsiteX107" fmla="*/ 67891 w 293583"/>
                <a:gd name="connsiteY107" fmla="*/ 272132 h 336550"/>
                <a:gd name="connsiteX108" fmla="*/ 48154 w 293583"/>
                <a:gd name="connsiteY108" fmla="*/ 257671 h 336550"/>
                <a:gd name="connsiteX109" fmla="*/ 48154 w 293583"/>
                <a:gd name="connsiteY109" fmla="*/ 256356 h 336550"/>
                <a:gd name="connsiteX110" fmla="*/ 46838 w 293583"/>
                <a:gd name="connsiteY110" fmla="*/ 234007 h 336550"/>
                <a:gd name="connsiteX111" fmla="*/ 36312 w 293583"/>
                <a:gd name="connsiteY111" fmla="*/ 223490 h 336550"/>
                <a:gd name="connsiteX112" fmla="*/ 36312 w 293583"/>
                <a:gd name="connsiteY112" fmla="*/ 222176 h 336550"/>
                <a:gd name="connsiteX113" fmla="*/ 33681 w 293583"/>
                <a:gd name="connsiteY113" fmla="*/ 202456 h 336550"/>
                <a:gd name="connsiteX114" fmla="*/ 46838 w 293583"/>
                <a:gd name="connsiteY114" fmla="*/ 186680 h 336550"/>
                <a:gd name="connsiteX115" fmla="*/ 53417 w 293583"/>
                <a:gd name="connsiteY115" fmla="*/ 182736 h 336550"/>
                <a:gd name="connsiteX116" fmla="*/ 3418 w 293583"/>
                <a:gd name="connsiteY116" fmla="*/ 90711 h 336550"/>
                <a:gd name="connsiteX117" fmla="*/ 787 w 293583"/>
                <a:gd name="connsiteY117" fmla="*/ 70991 h 336550"/>
                <a:gd name="connsiteX118" fmla="*/ 13944 w 293583"/>
                <a:gd name="connsiteY118" fmla="*/ 55215 h 336550"/>
                <a:gd name="connsiteX119" fmla="*/ 108679 w 293583"/>
                <a:gd name="connsiteY119" fmla="*/ 2629 h 336550"/>
                <a:gd name="connsiteX120" fmla="*/ 121837 w 293583"/>
                <a:gd name="connsiteY120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93583" h="336550">
                  <a:moveTo>
                    <a:pt x="95356" y="263525"/>
                  </a:moveTo>
                  <a:cubicBezTo>
                    <a:pt x="95356" y="263525"/>
                    <a:pt x="95356" y="263525"/>
                    <a:pt x="89006" y="266065"/>
                  </a:cubicBezTo>
                  <a:cubicBezTo>
                    <a:pt x="87736" y="267335"/>
                    <a:pt x="86466" y="268605"/>
                    <a:pt x="85196" y="271145"/>
                  </a:cubicBezTo>
                  <a:cubicBezTo>
                    <a:pt x="85196" y="273685"/>
                    <a:pt x="85196" y="274955"/>
                    <a:pt x="86466" y="277495"/>
                  </a:cubicBezTo>
                  <a:cubicBezTo>
                    <a:pt x="86466" y="277495"/>
                    <a:pt x="86466" y="277495"/>
                    <a:pt x="86466" y="278765"/>
                  </a:cubicBezTo>
                  <a:cubicBezTo>
                    <a:pt x="87736" y="281305"/>
                    <a:pt x="91546" y="282575"/>
                    <a:pt x="94086" y="282575"/>
                  </a:cubicBezTo>
                  <a:cubicBezTo>
                    <a:pt x="95356" y="282575"/>
                    <a:pt x="96626" y="282575"/>
                    <a:pt x="97896" y="281305"/>
                  </a:cubicBezTo>
                  <a:lnTo>
                    <a:pt x="104246" y="278765"/>
                  </a:lnTo>
                  <a:cubicBezTo>
                    <a:pt x="104246" y="278765"/>
                    <a:pt x="104246" y="278765"/>
                    <a:pt x="95356" y="263525"/>
                  </a:cubicBezTo>
                  <a:close/>
                  <a:moveTo>
                    <a:pt x="194734" y="241300"/>
                  </a:moveTo>
                  <a:cubicBezTo>
                    <a:pt x="194734" y="241300"/>
                    <a:pt x="194734" y="241300"/>
                    <a:pt x="123296" y="278628"/>
                  </a:cubicBezTo>
                  <a:cubicBezTo>
                    <a:pt x="123296" y="278628"/>
                    <a:pt x="123296" y="278628"/>
                    <a:pt x="127265" y="285064"/>
                  </a:cubicBezTo>
                  <a:cubicBezTo>
                    <a:pt x="128588" y="287638"/>
                    <a:pt x="131233" y="288925"/>
                    <a:pt x="135202" y="288925"/>
                  </a:cubicBezTo>
                  <a:cubicBezTo>
                    <a:pt x="136525" y="288925"/>
                    <a:pt x="137848" y="288925"/>
                    <a:pt x="139171" y="287638"/>
                  </a:cubicBezTo>
                  <a:cubicBezTo>
                    <a:pt x="139171" y="287638"/>
                    <a:pt x="139171" y="287638"/>
                    <a:pt x="202671" y="254172"/>
                  </a:cubicBezTo>
                  <a:cubicBezTo>
                    <a:pt x="200025" y="250310"/>
                    <a:pt x="196057" y="246449"/>
                    <a:pt x="194734" y="241300"/>
                  </a:cubicBezTo>
                  <a:close/>
                  <a:moveTo>
                    <a:pt x="77894" y="230187"/>
                  </a:moveTo>
                  <a:cubicBezTo>
                    <a:pt x="77894" y="230187"/>
                    <a:pt x="77894" y="230187"/>
                    <a:pt x="71544" y="234156"/>
                  </a:cubicBezTo>
                  <a:cubicBezTo>
                    <a:pt x="71544" y="234156"/>
                    <a:pt x="71544" y="234156"/>
                    <a:pt x="66464" y="236802"/>
                  </a:cubicBezTo>
                  <a:cubicBezTo>
                    <a:pt x="62654" y="239448"/>
                    <a:pt x="61384" y="244739"/>
                    <a:pt x="62654" y="248708"/>
                  </a:cubicBezTo>
                  <a:cubicBezTo>
                    <a:pt x="62654" y="248708"/>
                    <a:pt x="62654" y="248708"/>
                    <a:pt x="63924" y="250031"/>
                  </a:cubicBezTo>
                  <a:cubicBezTo>
                    <a:pt x="65194" y="252677"/>
                    <a:pt x="67734" y="254000"/>
                    <a:pt x="71544" y="254000"/>
                  </a:cubicBezTo>
                  <a:cubicBezTo>
                    <a:pt x="72814" y="254000"/>
                    <a:pt x="74084" y="254000"/>
                    <a:pt x="75354" y="254000"/>
                  </a:cubicBezTo>
                  <a:cubicBezTo>
                    <a:pt x="75354" y="254000"/>
                    <a:pt x="75354" y="254000"/>
                    <a:pt x="80434" y="250031"/>
                  </a:cubicBezTo>
                  <a:cubicBezTo>
                    <a:pt x="80434" y="250031"/>
                    <a:pt x="80434" y="250031"/>
                    <a:pt x="86784" y="247385"/>
                  </a:cubicBezTo>
                  <a:cubicBezTo>
                    <a:pt x="86784" y="247385"/>
                    <a:pt x="86784" y="247385"/>
                    <a:pt x="77894" y="230187"/>
                  </a:cubicBezTo>
                  <a:close/>
                  <a:moveTo>
                    <a:pt x="61067" y="198437"/>
                  </a:moveTo>
                  <a:cubicBezTo>
                    <a:pt x="61067" y="198437"/>
                    <a:pt x="61067" y="198437"/>
                    <a:pt x="54187" y="202604"/>
                  </a:cubicBezTo>
                  <a:cubicBezTo>
                    <a:pt x="52811" y="202604"/>
                    <a:pt x="51436" y="205382"/>
                    <a:pt x="50060" y="206771"/>
                  </a:cubicBezTo>
                  <a:cubicBezTo>
                    <a:pt x="48684" y="209550"/>
                    <a:pt x="50060" y="212328"/>
                    <a:pt x="51436" y="215106"/>
                  </a:cubicBezTo>
                  <a:cubicBezTo>
                    <a:pt x="52811" y="217884"/>
                    <a:pt x="55563" y="220662"/>
                    <a:pt x="59691" y="220662"/>
                  </a:cubicBezTo>
                  <a:cubicBezTo>
                    <a:pt x="61067" y="220662"/>
                    <a:pt x="62443" y="220662"/>
                    <a:pt x="63818" y="219273"/>
                  </a:cubicBezTo>
                  <a:cubicBezTo>
                    <a:pt x="63818" y="219273"/>
                    <a:pt x="63818" y="219273"/>
                    <a:pt x="69322" y="216495"/>
                  </a:cubicBezTo>
                  <a:cubicBezTo>
                    <a:pt x="69322" y="216495"/>
                    <a:pt x="69322" y="216495"/>
                    <a:pt x="61067" y="198437"/>
                  </a:cubicBezTo>
                  <a:close/>
                  <a:moveTo>
                    <a:pt x="141011" y="42862"/>
                  </a:moveTo>
                  <a:cubicBezTo>
                    <a:pt x="141011" y="42862"/>
                    <a:pt x="141011" y="42862"/>
                    <a:pt x="29634" y="103643"/>
                  </a:cubicBezTo>
                  <a:cubicBezTo>
                    <a:pt x="29634" y="103643"/>
                    <a:pt x="29634" y="103643"/>
                    <a:pt x="116115" y="263525"/>
                  </a:cubicBezTo>
                  <a:cubicBezTo>
                    <a:pt x="116115" y="263525"/>
                    <a:pt x="116115" y="263525"/>
                    <a:pt x="190803" y="222564"/>
                  </a:cubicBezTo>
                  <a:cubicBezTo>
                    <a:pt x="190803" y="215957"/>
                    <a:pt x="190803" y="208029"/>
                    <a:pt x="193424" y="198780"/>
                  </a:cubicBezTo>
                  <a:cubicBezTo>
                    <a:pt x="193424" y="197458"/>
                    <a:pt x="193424" y="197458"/>
                    <a:pt x="193424" y="197458"/>
                  </a:cubicBezTo>
                  <a:cubicBezTo>
                    <a:pt x="194734" y="194816"/>
                    <a:pt x="194734" y="190852"/>
                    <a:pt x="194734" y="189530"/>
                  </a:cubicBezTo>
                  <a:cubicBezTo>
                    <a:pt x="193424" y="188209"/>
                    <a:pt x="190803" y="186888"/>
                    <a:pt x="185562" y="186888"/>
                  </a:cubicBezTo>
                  <a:cubicBezTo>
                    <a:pt x="176389" y="188209"/>
                    <a:pt x="159355" y="185566"/>
                    <a:pt x="152804" y="167068"/>
                  </a:cubicBezTo>
                  <a:cubicBezTo>
                    <a:pt x="147562" y="153854"/>
                    <a:pt x="158045" y="139319"/>
                    <a:pt x="177700" y="130070"/>
                  </a:cubicBezTo>
                  <a:cubicBezTo>
                    <a:pt x="180320" y="128749"/>
                    <a:pt x="182941" y="127428"/>
                    <a:pt x="185562" y="126106"/>
                  </a:cubicBezTo>
                  <a:cubicBezTo>
                    <a:pt x="185562" y="126106"/>
                    <a:pt x="185562" y="126106"/>
                    <a:pt x="141011" y="42862"/>
                  </a:cubicBezTo>
                  <a:close/>
                  <a:moveTo>
                    <a:pt x="120699" y="17462"/>
                  </a:moveTo>
                  <a:cubicBezTo>
                    <a:pt x="119382" y="17462"/>
                    <a:pt x="118065" y="18785"/>
                    <a:pt x="116748" y="18785"/>
                  </a:cubicBezTo>
                  <a:cubicBezTo>
                    <a:pt x="116748" y="18785"/>
                    <a:pt x="116748" y="18785"/>
                    <a:pt x="20614" y="70379"/>
                  </a:cubicBezTo>
                  <a:cubicBezTo>
                    <a:pt x="17980" y="71702"/>
                    <a:pt x="16663" y="74348"/>
                    <a:pt x="16663" y="75671"/>
                  </a:cubicBezTo>
                  <a:cubicBezTo>
                    <a:pt x="15346" y="78317"/>
                    <a:pt x="15346" y="80962"/>
                    <a:pt x="16663" y="82285"/>
                  </a:cubicBezTo>
                  <a:cubicBezTo>
                    <a:pt x="16663" y="82285"/>
                    <a:pt x="16663" y="82285"/>
                    <a:pt x="20614" y="88900"/>
                  </a:cubicBezTo>
                  <a:cubicBezTo>
                    <a:pt x="20614" y="88900"/>
                    <a:pt x="20614" y="88900"/>
                    <a:pt x="131234" y="29368"/>
                  </a:cubicBezTo>
                  <a:cubicBezTo>
                    <a:pt x="131234" y="29368"/>
                    <a:pt x="131234" y="29368"/>
                    <a:pt x="128600" y="22754"/>
                  </a:cubicBezTo>
                  <a:cubicBezTo>
                    <a:pt x="125966" y="20108"/>
                    <a:pt x="123332" y="17462"/>
                    <a:pt x="120699" y="17462"/>
                  </a:cubicBezTo>
                  <a:close/>
                  <a:moveTo>
                    <a:pt x="192839" y="5790"/>
                  </a:moveTo>
                  <a:cubicBezTo>
                    <a:pt x="198107" y="5790"/>
                    <a:pt x="202058" y="9712"/>
                    <a:pt x="202058" y="13634"/>
                  </a:cubicBezTo>
                  <a:cubicBezTo>
                    <a:pt x="202058" y="13634"/>
                    <a:pt x="202058" y="13634"/>
                    <a:pt x="202058" y="17556"/>
                  </a:cubicBezTo>
                  <a:cubicBezTo>
                    <a:pt x="224445" y="3175"/>
                    <a:pt x="256051" y="5790"/>
                    <a:pt x="275805" y="26707"/>
                  </a:cubicBezTo>
                  <a:cubicBezTo>
                    <a:pt x="299509" y="50240"/>
                    <a:pt x="299509" y="88153"/>
                    <a:pt x="275805" y="111685"/>
                  </a:cubicBezTo>
                  <a:cubicBezTo>
                    <a:pt x="274488" y="114300"/>
                    <a:pt x="271854" y="114300"/>
                    <a:pt x="270537" y="114300"/>
                  </a:cubicBezTo>
                  <a:cubicBezTo>
                    <a:pt x="267903" y="114300"/>
                    <a:pt x="265269" y="114300"/>
                    <a:pt x="263953" y="111685"/>
                  </a:cubicBezTo>
                  <a:cubicBezTo>
                    <a:pt x="260002" y="109071"/>
                    <a:pt x="260002" y="102534"/>
                    <a:pt x="263953" y="99919"/>
                  </a:cubicBezTo>
                  <a:cubicBezTo>
                    <a:pt x="281072" y="82924"/>
                    <a:pt x="281072" y="55469"/>
                    <a:pt x="263953" y="38474"/>
                  </a:cubicBezTo>
                  <a:cubicBezTo>
                    <a:pt x="256051" y="30629"/>
                    <a:pt x="244199" y="26707"/>
                    <a:pt x="233664" y="26707"/>
                  </a:cubicBezTo>
                  <a:cubicBezTo>
                    <a:pt x="225762" y="26707"/>
                    <a:pt x="219178" y="28015"/>
                    <a:pt x="213910" y="30629"/>
                  </a:cubicBezTo>
                  <a:cubicBezTo>
                    <a:pt x="213910" y="30629"/>
                    <a:pt x="213910" y="30629"/>
                    <a:pt x="217861" y="30629"/>
                  </a:cubicBezTo>
                  <a:cubicBezTo>
                    <a:pt x="223128" y="30629"/>
                    <a:pt x="227079" y="34551"/>
                    <a:pt x="227079" y="39781"/>
                  </a:cubicBezTo>
                  <a:cubicBezTo>
                    <a:pt x="227079" y="45010"/>
                    <a:pt x="223128" y="48932"/>
                    <a:pt x="217861" y="48932"/>
                  </a:cubicBezTo>
                  <a:cubicBezTo>
                    <a:pt x="217861" y="48932"/>
                    <a:pt x="217861" y="48932"/>
                    <a:pt x="192839" y="48932"/>
                  </a:cubicBezTo>
                  <a:cubicBezTo>
                    <a:pt x="187572" y="48932"/>
                    <a:pt x="183621" y="45010"/>
                    <a:pt x="183621" y="39781"/>
                  </a:cubicBezTo>
                  <a:cubicBezTo>
                    <a:pt x="183621" y="39781"/>
                    <a:pt x="183621" y="39781"/>
                    <a:pt x="183621" y="13634"/>
                  </a:cubicBezTo>
                  <a:cubicBezTo>
                    <a:pt x="183621" y="9712"/>
                    <a:pt x="187572" y="5790"/>
                    <a:pt x="192839" y="5790"/>
                  </a:cubicBezTo>
                  <a:close/>
                  <a:moveTo>
                    <a:pt x="121837" y="0"/>
                  </a:moveTo>
                  <a:cubicBezTo>
                    <a:pt x="131047" y="0"/>
                    <a:pt x="140258" y="5259"/>
                    <a:pt x="144205" y="13146"/>
                  </a:cubicBezTo>
                  <a:cubicBezTo>
                    <a:pt x="144205" y="13146"/>
                    <a:pt x="144205" y="13146"/>
                    <a:pt x="203415" y="120948"/>
                  </a:cubicBezTo>
                  <a:cubicBezTo>
                    <a:pt x="215257" y="118318"/>
                    <a:pt x="227099" y="119633"/>
                    <a:pt x="236309" y="123577"/>
                  </a:cubicBezTo>
                  <a:cubicBezTo>
                    <a:pt x="248151" y="128836"/>
                    <a:pt x="257361" y="139353"/>
                    <a:pt x="262624" y="153814"/>
                  </a:cubicBezTo>
                  <a:cubicBezTo>
                    <a:pt x="263940" y="155129"/>
                    <a:pt x="263940" y="157758"/>
                    <a:pt x="265256" y="160387"/>
                  </a:cubicBezTo>
                  <a:cubicBezTo>
                    <a:pt x="277098" y="191939"/>
                    <a:pt x="291571" y="236637"/>
                    <a:pt x="274466" y="281335"/>
                  </a:cubicBezTo>
                  <a:cubicBezTo>
                    <a:pt x="273150" y="285279"/>
                    <a:pt x="269203" y="286593"/>
                    <a:pt x="266572" y="286593"/>
                  </a:cubicBezTo>
                  <a:cubicBezTo>
                    <a:pt x="265256" y="286593"/>
                    <a:pt x="263940" y="286593"/>
                    <a:pt x="262624" y="286593"/>
                  </a:cubicBezTo>
                  <a:cubicBezTo>
                    <a:pt x="258677" y="285279"/>
                    <a:pt x="256045" y="280020"/>
                    <a:pt x="257361" y="274762"/>
                  </a:cubicBezTo>
                  <a:cubicBezTo>
                    <a:pt x="273150" y="235322"/>
                    <a:pt x="259993" y="197197"/>
                    <a:pt x="248151" y="165646"/>
                  </a:cubicBezTo>
                  <a:cubicBezTo>
                    <a:pt x="248151" y="164331"/>
                    <a:pt x="246835" y="161702"/>
                    <a:pt x="246835" y="159072"/>
                  </a:cubicBezTo>
                  <a:cubicBezTo>
                    <a:pt x="242888" y="149870"/>
                    <a:pt x="237625" y="143297"/>
                    <a:pt x="229730" y="139353"/>
                  </a:cubicBezTo>
                  <a:cubicBezTo>
                    <a:pt x="219204" y="135409"/>
                    <a:pt x="203415" y="136723"/>
                    <a:pt x="184994" y="145926"/>
                  </a:cubicBezTo>
                  <a:cubicBezTo>
                    <a:pt x="178415" y="148555"/>
                    <a:pt x="167889" y="156443"/>
                    <a:pt x="170520" y="161702"/>
                  </a:cubicBezTo>
                  <a:cubicBezTo>
                    <a:pt x="173152" y="170904"/>
                    <a:pt x="183678" y="169590"/>
                    <a:pt x="184994" y="169590"/>
                  </a:cubicBezTo>
                  <a:cubicBezTo>
                    <a:pt x="196836" y="169590"/>
                    <a:pt x="204731" y="172219"/>
                    <a:pt x="209994" y="180107"/>
                  </a:cubicBezTo>
                  <a:cubicBezTo>
                    <a:pt x="215257" y="189309"/>
                    <a:pt x="212625" y="199827"/>
                    <a:pt x="211309" y="202456"/>
                  </a:cubicBezTo>
                  <a:cubicBezTo>
                    <a:pt x="206046" y="226120"/>
                    <a:pt x="211309" y="241895"/>
                    <a:pt x="227099" y="251098"/>
                  </a:cubicBezTo>
                  <a:cubicBezTo>
                    <a:pt x="231046" y="252413"/>
                    <a:pt x="233677" y="257671"/>
                    <a:pt x="231046" y="262930"/>
                  </a:cubicBezTo>
                  <a:cubicBezTo>
                    <a:pt x="228414" y="266874"/>
                    <a:pt x="223151" y="268188"/>
                    <a:pt x="219204" y="266874"/>
                  </a:cubicBezTo>
                  <a:cubicBezTo>
                    <a:pt x="219204" y="265559"/>
                    <a:pt x="219204" y="265559"/>
                    <a:pt x="217888" y="265559"/>
                  </a:cubicBezTo>
                  <a:cubicBezTo>
                    <a:pt x="217888" y="265559"/>
                    <a:pt x="217888" y="265559"/>
                    <a:pt x="154731" y="299740"/>
                  </a:cubicBezTo>
                  <a:cubicBezTo>
                    <a:pt x="158679" y="306313"/>
                    <a:pt x="166573" y="315516"/>
                    <a:pt x="175783" y="319460"/>
                  </a:cubicBezTo>
                  <a:cubicBezTo>
                    <a:pt x="179731" y="322089"/>
                    <a:pt x="182362" y="327347"/>
                    <a:pt x="179731" y="331291"/>
                  </a:cubicBezTo>
                  <a:cubicBezTo>
                    <a:pt x="178415" y="335235"/>
                    <a:pt x="175783" y="336550"/>
                    <a:pt x="171836" y="336550"/>
                  </a:cubicBezTo>
                  <a:cubicBezTo>
                    <a:pt x="170520" y="336550"/>
                    <a:pt x="169205" y="336550"/>
                    <a:pt x="167889" y="335235"/>
                  </a:cubicBezTo>
                  <a:cubicBezTo>
                    <a:pt x="153415" y="328662"/>
                    <a:pt x="142889" y="314201"/>
                    <a:pt x="137626" y="306313"/>
                  </a:cubicBezTo>
                  <a:cubicBezTo>
                    <a:pt x="137626" y="306313"/>
                    <a:pt x="136311" y="306313"/>
                    <a:pt x="136311" y="306313"/>
                  </a:cubicBezTo>
                  <a:cubicBezTo>
                    <a:pt x="127100" y="306313"/>
                    <a:pt x="117890" y="302369"/>
                    <a:pt x="112627" y="294481"/>
                  </a:cubicBezTo>
                  <a:cubicBezTo>
                    <a:pt x="112627" y="294481"/>
                    <a:pt x="112627" y="294481"/>
                    <a:pt x="107364" y="297111"/>
                  </a:cubicBezTo>
                  <a:cubicBezTo>
                    <a:pt x="103416" y="299740"/>
                    <a:pt x="98153" y="301055"/>
                    <a:pt x="94206" y="301055"/>
                  </a:cubicBezTo>
                  <a:cubicBezTo>
                    <a:pt x="84996" y="301055"/>
                    <a:pt x="75785" y="295796"/>
                    <a:pt x="70522" y="286593"/>
                  </a:cubicBezTo>
                  <a:cubicBezTo>
                    <a:pt x="70522" y="286593"/>
                    <a:pt x="70522" y="286593"/>
                    <a:pt x="70522" y="285279"/>
                  </a:cubicBezTo>
                  <a:cubicBezTo>
                    <a:pt x="67891" y="281335"/>
                    <a:pt x="66575" y="276076"/>
                    <a:pt x="67891" y="272132"/>
                  </a:cubicBezTo>
                  <a:cubicBezTo>
                    <a:pt x="58680" y="270818"/>
                    <a:pt x="52102" y="265559"/>
                    <a:pt x="48154" y="257671"/>
                  </a:cubicBezTo>
                  <a:cubicBezTo>
                    <a:pt x="48154" y="257671"/>
                    <a:pt x="48154" y="257671"/>
                    <a:pt x="48154" y="256356"/>
                  </a:cubicBezTo>
                  <a:cubicBezTo>
                    <a:pt x="42891" y="249783"/>
                    <a:pt x="42891" y="240581"/>
                    <a:pt x="46838" y="234007"/>
                  </a:cubicBezTo>
                  <a:cubicBezTo>
                    <a:pt x="42891" y="231378"/>
                    <a:pt x="38944" y="227434"/>
                    <a:pt x="36312" y="223490"/>
                  </a:cubicBezTo>
                  <a:cubicBezTo>
                    <a:pt x="36312" y="223490"/>
                    <a:pt x="36312" y="223490"/>
                    <a:pt x="36312" y="222176"/>
                  </a:cubicBezTo>
                  <a:cubicBezTo>
                    <a:pt x="32365" y="215602"/>
                    <a:pt x="32365" y="209029"/>
                    <a:pt x="33681" y="202456"/>
                  </a:cubicBezTo>
                  <a:cubicBezTo>
                    <a:pt x="36312" y="195883"/>
                    <a:pt x="40260" y="189309"/>
                    <a:pt x="46838" y="186680"/>
                  </a:cubicBezTo>
                  <a:cubicBezTo>
                    <a:pt x="46838" y="186680"/>
                    <a:pt x="46838" y="186680"/>
                    <a:pt x="53417" y="182736"/>
                  </a:cubicBezTo>
                  <a:cubicBezTo>
                    <a:pt x="53417" y="182736"/>
                    <a:pt x="53417" y="182736"/>
                    <a:pt x="3418" y="90711"/>
                  </a:cubicBezTo>
                  <a:cubicBezTo>
                    <a:pt x="-529" y="84138"/>
                    <a:pt x="-529" y="77564"/>
                    <a:pt x="787" y="70991"/>
                  </a:cubicBezTo>
                  <a:cubicBezTo>
                    <a:pt x="3418" y="63103"/>
                    <a:pt x="7365" y="57845"/>
                    <a:pt x="13944" y="55215"/>
                  </a:cubicBezTo>
                  <a:cubicBezTo>
                    <a:pt x="13944" y="55215"/>
                    <a:pt x="13944" y="55215"/>
                    <a:pt x="108679" y="2629"/>
                  </a:cubicBezTo>
                  <a:cubicBezTo>
                    <a:pt x="112627" y="1315"/>
                    <a:pt x="116574" y="0"/>
                    <a:pt x="12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išľíďe">
              <a:extLst>
                <a:ext uri="{FF2B5EF4-FFF2-40B4-BE49-F238E27FC236}">
                  <a16:creationId xmlns:a16="http://schemas.microsoft.com/office/drawing/2014/main" id="{11B29DF3-BE20-8DC8-6D13-58A7162FF0B0}"/>
                </a:ext>
              </a:extLst>
            </p:cNvPr>
            <p:cNvSpPr/>
            <p:nvPr/>
          </p:nvSpPr>
          <p:spPr bwMode="auto">
            <a:xfrm>
              <a:off x="1858540" y="3034615"/>
              <a:ext cx="968364" cy="966570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29088A5A-C946-848F-64A6-A5F09120B905}"/>
              </a:ext>
            </a:extLst>
          </p:cNvPr>
          <p:cNvSpPr txBox="1"/>
          <p:nvPr/>
        </p:nvSpPr>
        <p:spPr>
          <a:xfrm>
            <a:off x="985795" y="3393192"/>
            <a:ext cx="3626310" cy="1353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1CBC3A8-E2C1-57C1-DECD-593A9FD2EF6F}"/>
              </a:ext>
            </a:extLst>
          </p:cNvPr>
          <p:cNvSpPr txBox="1"/>
          <p:nvPr/>
        </p:nvSpPr>
        <p:spPr>
          <a:xfrm>
            <a:off x="7861071" y="1637024"/>
            <a:ext cx="3473133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... ...</a:t>
            </a:r>
            <a:endParaRPr lang="zh-CN" altLang="en-US" sz="1400" b="1" dirty="0">
              <a:solidFill>
                <a:srgbClr val="943D41"/>
              </a:solidFill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133FE40-FDE3-B971-3EF6-8F86F46E3781}"/>
              </a:ext>
            </a:extLst>
          </p:cNvPr>
          <p:cNvSpPr txBox="1"/>
          <p:nvPr/>
        </p:nvSpPr>
        <p:spPr>
          <a:xfrm>
            <a:off x="7343947" y="4143472"/>
            <a:ext cx="3990257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... ...</a:t>
            </a:r>
            <a:endParaRPr lang="zh-CN" altLang="en-US" sz="1400" b="1" dirty="0">
              <a:solidFill>
                <a:srgbClr val="943D41"/>
              </a:solidFill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1608EE0-9E79-3686-D477-B60450384BF3}"/>
              </a:ext>
            </a:extLst>
          </p:cNvPr>
          <p:cNvSpPr txBox="1"/>
          <p:nvPr/>
        </p:nvSpPr>
        <p:spPr>
          <a:xfrm>
            <a:off x="985795" y="3078027"/>
            <a:ext cx="198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添加标题文本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3DF8C97-8EE9-59CD-A658-E0316E61D38A}"/>
              </a:ext>
            </a:extLst>
          </p:cNvPr>
          <p:cNvSpPr txBox="1"/>
          <p:nvPr/>
        </p:nvSpPr>
        <p:spPr>
          <a:xfrm>
            <a:off x="7873771" y="1368661"/>
            <a:ext cx="198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添加标题文本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85B7362-E2E9-5783-DC9C-D0EA51C187BB}"/>
              </a:ext>
            </a:extLst>
          </p:cNvPr>
          <p:cNvSpPr txBox="1"/>
          <p:nvPr/>
        </p:nvSpPr>
        <p:spPr>
          <a:xfrm>
            <a:off x="7356531" y="3892506"/>
            <a:ext cx="1982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4217434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966D759-7A3C-2008-7239-139224796F96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68360CC-A336-E204-E845-0B8E47121342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67EC422-2B99-FFA9-F8F9-A5FCEC3BF558}"/>
              </a:ext>
            </a:extLst>
          </p:cNvPr>
          <p:cNvGrpSpPr/>
          <p:nvPr/>
        </p:nvGrpSpPr>
        <p:grpSpPr>
          <a:xfrm>
            <a:off x="2087593" y="2497088"/>
            <a:ext cx="6985180" cy="2270224"/>
            <a:chOff x="2774910" y="2700056"/>
            <a:chExt cx="5784715" cy="1880065"/>
          </a:xfrm>
        </p:grpSpPr>
        <p:grpSp>
          <p:nvGrpSpPr>
            <p:cNvPr id="13" name="Group 72">
              <a:extLst>
                <a:ext uri="{FF2B5EF4-FFF2-40B4-BE49-F238E27FC236}">
                  <a16:creationId xmlns:a16="http://schemas.microsoft.com/office/drawing/2014/main" id="{8EED41F2-A17E-CDA3-93C3-17601C020E72}"/>
                </a:ext>
              </a:extLst>
            </p:cNvPr>
            <p:cNvGrpSpPr/>
            <p:nvPr/>
          </p:nvGrpSpPr>
          <p:grpSpPr>
            <a:xfrm>
              <a:off x="6274269" y="3538012"/>
              <a:ext cx="302992" cy="237848"/>
              <a:chOff x="17418050" y="5818188"/>
              <a:chExt cx="1587500" cy="1246187"/>
            </a:xfrm>
          </p:grpSpPr>
          <p:sp>
            <p:nvSpPr>
              <p:cNvPr id="14" name="Freeform 20">
                <a:extLst>
                  <a:ext uri="{FF2B5EF4-FFF2-40B4-BE49-F238E27FC236}">
                    <a16:creationId xmlns:a16="http://schemas.microsoft.com/office/drawing/2014/main" id="{7CD47FBE-9795-169C-AB52-557A5BCC02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18050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2 w 507"/>
                  <a:gd name="T31" fmla="*/ 46 h 84"/>
                  <a:gd name="T32" fmla="*/ 100 w 507"/>
                  <a:gd name="T33" fmla="*/ 59 h 84"/>
                  <a:gd name="T34" fmla="*/ 150 w 507"/>
                  <a:gd name="T35" fmla="*/ 59 h 84"/>
                  <a:gd name="T36" fmla="*/ 138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2" y="39"/>
                      <a:pt x="112" y="46"/>
                    </a:cubicBezTo>
                    <a:cubicBezTo>
                      <a:pt x="112" y="53"/>
                      <a:pt x="107" y="59"/>
                      <a:pt x="100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8" y="53"/>
                      <a:pt x="138" y="46"/>
                    </a:cubicBezTo>
                    <a:cubicBezTo>
                      <a:pt x="138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5" name="Oval 21">
                <a:extLst>
                  <a:ext uri="{FF2B5EF4-FFF2-40B4-BE49-F238E27FC236}">
                    <a16:creationId xmlns:a16="http://schemas.microsoft.com/office/drawing/2014/main" id="{F8989109-71EA-44AF-D3E5-883409C151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13375" y="6623050"/>
                <a:ext cx="198437" cy="2000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6" name="Oval 22">
                <a:extLst>
                  <a:ext uri="{FF2B5EF4-FFF2-40B4-BE49-F238E27FC236}">
                    <a16:creationId xmlns:a16="http://schemas.microsoft.com/office/drawing/2014/main" id="{071DA532-7F70-1F6F-5A86-D7B194767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83250" y="6384925"/>
                <a:ext cx="160337" cy="15875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7" name="Freeform 23">
                <a:extLst>
                  <a:ext uri="{FF2B5EF4-FFF2-40B4-BE49-F238E27FC236}">
                    <a16:creationId xmlns:a16="http://schemas.microsoft.com/office/drawing/2014/main" id="{46EC2896-9853-6EE9-8898-81C00E0DA3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18050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55 w 507"/>
                  <a:gd name="T15" fmla="*/ 52 h 304"/>
                  <a:gd name="T16" fmla="*/ 199 w 507"/>
                  <a:gd name="T17" fmla="*/ 96 h 304"/>
                  <a:gd name="T18" fmla="*/ 193 w 507"/>
                  <a:gd name="T19" fmla="*/ 119 h 304"/>
                  <a:gd name="T20" fmla="*/ 224 w 507"/>
                  <a:gd name="T21" fmla="*/ 151 h 304"/>
                  <a:gd name="T22" fmla="*/ 253 w 507"/>
                  <a:gd name="T23" fmla="*/ 142 h 304"/>
                  <a:gd name="T24" fmla="*/ 283 w 507"/>
                  <a:gd name="T25" fmla="*/ 151 h 304"/>
                  <a:gd name="T26" fmla="*/ 295 w 507"/>
                  <a:gd name="T27" fmla="*/ 139 h 304"/>
                  <a:gd name="T28" fmla="*/ 287 w 507"/>
                  <a:gd name="T29" fmla="*/ 112 h 304"/>
                  <a:gd name="T30" fmla="*/ 333 w 507"/>
                  <a:gd name="T31" fmla="*/ 66 h 304"/>
                  <a:gd name="T32" fmla="*/ 379 w 507"/>
                  <a:gd name="T33" fmla="*/ 112 h 304"/>
                  <a:gd name="T34" fmla="*/ 333 w 507"/>
                  <a:gd name="T35" fmla="*/ 158 h 304"/>
                  <a:gd name="T36" fmla="*/ 311 w 507"/>
                  <a:gd name="T37" fmla="*/ 153 h 304"/>
                  <a:gd name="T38" fmla="*/ 297 w 507"/>
                  <a:gd name="T39" fmla="*/ 166 h 304"/>
                  <a:gd name="T40" fmla="*/ 306 w 507"/>
                  <a:gd name="T41" fmla="*/ 195 h 304"/>
                  <a:gd name="T42" fmla="*/ 253 w 507"/>
                  <a:gd name="T43" fmla="*/ 247 h 304"/>
                  <a:gd name="T44" fmla="*/ 201 w 507"/>
                  <a:gd name="T45" fmla="*/ 195 h 304"/>
                  <a:gd name="T46" fmla="*/ 210 w 507"/>
                  <a:gd name="T47" fmla="*/ 166 h 304"/>
                  <a:gd name="T48" fmla="*/ 178 w 507"/>
                  <a:gd name="T49" fmla="*/ 134 h 304"/>
                  <a:gd name="T50" fmla="*/ 155 w 507"/>
                  <a:gd name="T51" fmla="*/ 141 h 304"/>
                  <a:gd name="T52" fmla="*/ 110 w 507"/>
                  <a:gd name="T53" fmla="*/ 96 h 304"/>
                  <a:gd name="T54" fmla="*/ 155 w 507"/>
                  <a:gd name="T55" fmla="*/ 52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55" y="52"/>
                    </a:moveTo>
                    <a:cubicBezTo>
                      <a:pt x="179" y="52"/>
                      <a:pt x="199" y="72"/>
                      <a:pt x="199" y="96"/>
                    </a:cubicBezTo>
                    <a:cubicBezTo>
                      <a:pt x="199" y="105"/>
                      <a:pt x="197" y="113"/>
                      <a:pt x="193" y="119"/>
                    </a:cubicBezTo>
                    <a:cubicBezTo>
                      <a:pt x="224" y="151"/>
                      <a:pt x="224" y="151"/>
                      <a:pt x="224" y="151"/>
                    </a:cubicBezTo>
                    <a:cubicBezTo>
                      <a:pt x="233" y="146"/>
                      <a:pt x="243" y="142"/>
                      <a:pt x="253" y="142"/>
                    </a:cubicBezTo>
                    <a:cubicBezTo>
                      <a:pt x="264" y="142"/>
                      <a:pt x="274" y="146"/>
                      <a:pt x="283" y="151"/>
                    </a:cubicBezTo>
                    <a:cubicBezTo>
                      <a:pt x="295" y="139"/>
                      <a:pt x="295" y="139"/>
                      <a:pt x="295" y="139"/>
                    </a:cubicBezTo>
                    <a:cubicBezTo>
                      <a:pt x="290" y="131"/>
                      <a:pt x="287" y="122"/>
                      <a:pt x="287" y="112"/>
                    </a:cubicBezTo>
                    <a:cubicBezTo>
                      <a:pt x="287" y="87"/>
                      <a:pt x="308" y="66"/>
                      <a:pt x="333" y="66"/>
                    </a:cubicBezTo>
                    <a:cubicBezTo>
                      <a:pt x="359" y="66"/>
                      <a:pt x="379" y="87"/>
                      <a:pt x="379" y="112"/>
                    </a:cubicBezTo>
                    <a:cubicBezTo>
                      <a:pt x="379" y="138"/>
                      <a:pt x="359" y="158"/>
                      <a:pt x="333" y="158"/>
                    </a:cubicBezTo>
                    <a:cubicBezTo>
                      <a:pt x="325" y="158"/>
                      <a:pt x="317" y="156"/>
                      <a:pt x="311" y="153"/>
                    </a:cubicBezTo>
                    <a:cubicBezTo>
                      <a:pt x="297" y="166"/>
                      <a:pt x="297" y="166"/>
                      <a:pt x="297" y="166"/>
                    </a:cubicBezTo>
                    <a:cubicBezTo>
                      <a:pt x="303" y="174"/>
                      <a:pt x="306" y="184"/>
                      <a:pt x="306" y="195"/>
                    </a:cubicBezTo>
                    <a:cubicBezTo>
                      <a:pt x="306" y="224"/>
                      <a:pt x="282" y="247"/>
                      <a:pt x="253" y="247"/>
                    </a:cubicBezTo>
                    <a:cubicBezTo>
                      <a:pt x="225" y="247"/>
                      <a:pt x="201" y="224"/>
                      <a:pt x="201" y="195"/>
                    </a:cubicBezTo>
                    <a:cubicBezTo>
                      <a:pt x="201" y="184"/>
                      <a:pt x="204" y="174"/>
                      <a:pt x="210" y="166"/>
                    </a:cubicBezTo>
                    <a:cubicBezTo>
                      <a:pt x="178" y="134"/>
                      <a:pt x="178" y="134"/>
                      <a:pt x="178" y="134"/>
                    </a:cubicBezTo>
                    <a:cubicBezTo>
                      <a:pt x="171" y="138"/>
                      <a:pt x="163" y="141"/>
                      <a:pt x="155" y="141"/>
                    </a:cubicBezTo>
                    <a:cubicBezTo>
                      <a:pt x="130" y="141"/>
                      <a:pt x="110" y="121"/>
                      <a:pt x="110" y="96"/>
                    </a:cubicBezTo>
                    <a:cubicBezTo>
                      <a:pt x="110" y="72"/>
                      <a:pt x="130" y="52"/>
                      <a:pt x="155" y="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8" name="Oval 24">
                <a:extLst>
                  <a:ext uri="{FF2B5EF4-FFF2-40B4-BE49-F238E27FC236}">
                    <a16:creationId xmlns:a16="http://schemas.microsoft.com/office/drawing/2014/main" id="{A9B7BD33-80E9-D3D7-08B7-826618DBE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29213" y="6337300"/>
                <a:ext cx="147637" cy="1508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îśliďè">
              <a:extLst>
                <a:ext uri="{FF2B5EF4-FFF2-40B4-BE49-F238E27FC236}">
                  <a16:creationId xmlns:a16="http://schemas.microsoft.com/office/drawing/2014/main" id="{B9D1F60A-A28A-C2E0-DAC8-398722B56CE5}"/>
                </a:ext>
              </a:extLst>
            </p:cNvPr>
            <p:cNvGrpSpPr/>
            <p:nvPr/>
          </p:nvGrpSpPr>
          <p:grpSpPr>
            <a:xfrm rot="2640000">
              <a:off x="3489479" y="3357639"/>
              <a:ext cx="457627" cy="580495"/>
              <a:chOff x="4082243" y="2257857"/>
              <a:chExt cx="397973" cy="504825"/>
            </a:xfrm>
          </p:grpSpPr>
          <p:sp>
            <p:nvSpPr>
              <p:cNvPr id="20" name="íSḻïḓè">
                <a:extLst>
                  <a:ext uri="{FF2B5EF4-FFF2-40B4-BE49-F238E27FC236}">
                    <a16:creationId xmlns:a16="http://schemas.microsoft.com/office/drawing/2014/main" id="{687ABB83-EB72-5FC1-F166-334F471860D1}"/>
                  </a:ext>
                </a:extLst>
              </p:cNvPr>
              <p:cNvSpPr/>
              <p:nvPr/>
            </p:nvSpPr>
            <p:spPr bwMode="auto">
              <a:xfrm>
                <a:off x="4082243" y="2257857"/>
                <a:ext cx="397973" cy="504825"/>
              </a:xfrm>
              <a:custGeom>
                <a:avLst/>
                <a:gdLst/>
                <a:ahLst/>
                <a:cxnLst>
                  <a:cxn ang="0">
                    <a:pos x="253" y="2"/>
                  </a:cxn>
                  <a:cxn ang="0">
                    <a:pos x="0" y="0"/>
                  </a:cxn>
                  <a:cxn ang="0">
                    <a:pos x="2" y="351"/>
                  </a:cxn>
                  <a:cxn ang="0">
                    <a:pos x="246" y="351"/>
                  </a:cxn>
                  <a:cxn ang="0">
                    <a:pos x="253" y="2"/>
                  </a:cxn>
                </a:cxnLst>
                <a:rect l="0" t="0" r="r" b="b"/>
                <a:pathLst>
                  <a:path w="253" h="356">
                    <a:moveTo>
                      <a:pt x="25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7" y="106"/>
                      <a:pt x="87" y="248"/>
                      <a:pt x="2" y="351"/>
                    </a:cubicBezTo>
                    <a:cubicBezTo>
                      <a:pt x="246" y="356"/>
                      <a:pt x="246" y="351"/>
                      <a:pt x="246" y="351"/>
                    </a:cubicBezTo>
                    <a:cubicBezTo>
                      <a:pt x="161" y="244"/>
                      <a:pt x="164" y="106"/>
                      <a:pt x="253" y="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21" name="Straight Connector 37">
                <a:extLst>
                  <a:ext uri="{FF2B5EF4-FFF2-40B4-BE49-F238E27FC236}">
                    <a16:creationId xmlns:a16="http://schemas.microsoft.com/office/drawing/2014/main" id="{D4CDB7F1-803B-1CA2-BB19-3E9643A7DD88}"/>
                  </a:ext>
                </a:extLst>
              </p:cNvPr>
              <p:cNvCxnSpPr/>
              <p:nvPr/>
            </p:nvCxnSpPr>
            <p:spPr>
              <a:xfrm rot="5400000" flipH="1" flipV="1">
                <a:off x="4128829" y="2509475"/>
                <a:ext cx="304800" cy="158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ïsḷïďé">
              <a:extLst>
                <a:ext uri="{FF2B5EF4-FFF2-40B4-BE49-F238E27FC236}">
                  <a16:creationId xmlns:a16="http://schemas.microsoft.com/office/drawing/2014/main" id="{0923D4B6-A939-D2FF-E8DC-B4DB869A6894}"/>
                </a:ext>
              </a:extLst>
            </p:cNvPr>
            <p:cNvSpPr/>
            <p:nvPr/>
          </p:nvSpPr>
          <p:spPr bwMode="auto">
            <a:xfrm>
              <a:off x="2774910" y="3660246"/>
              <a:ext cx="919874" cy="919873"/>
            </a:xfrm>
            <a:prstGeom prst="ellipse">
              <a:avLst/>
            </a:prstGeom>
            <a:solidFill>
              <a:srgbClr val="E61D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3" name="iṡlíḍê">
              <a:extLst>
                <a:ext uri="{FF2B5EF4-FFF2-40B4-BE49-F238E27FC236}">
                  <a16:creationId xmlns:a16="http://schemas.microsoft.com/office/drawing/2014/main" id="{A126641A-1F37-1DB0-0C6E-5D78D66200D1}"/>
                </a:ext>
              </a:extLst>
            </p:cNvPr>
            <p:cNvGrpSpPr/>
            <p:nvPr/>
          </p:nvGrpSpPr>
          <p:grpSpPr>
            <a:xfrm rot="8040000">
              <a:off x="4454474" y="3349517"/>
              <a:ext cx="457627" cy="604562"/>
              <a:chOff x="4082243" y="2257857"/>
              <a:chExt cx="397973" cy="504825"/>
            </a:xfrm>
          </p:grpSpPr>
          <p:sp>
            <p:nvSpPr>
              <p:cNvPr id="24" name="íṧḷîḑe">
                <a:extLst>
                  <a:ext uri="{FF2B5EF4-FFF2-40B4-BE49-F238E27FC236}">
                    <a16:creationId xmlns:a16="http://schemas.microsoft.com/office/drawing/2014/main" id="{A45D91E1-B7D8-0D61-E0F1-C5C7772FCBBC}"/>
                  </a:ext>
                </a:extLst>
              </p:cNvPr>
              <p:cNvSpPr/>
              <p:nvPr/>
            </p:nvSpPr>
            <p:spPr bwMode="auto">
              <a:xfrm>
                <a:off x="4082243" y="2257857"/>
                <a:ext cx="397973" cy="504825"/>
              </a:xfrm>
              <a:custGeom>
                <a:avLst/>
                <a:gdLst/>
                <a:ahLst/>
                <a:cxnLst>
                  <a:cxn ang="0">
                    <a:pos x="253" y="2"/>
                  </a:cxn>
                  <a:cxn ang="0">
                    <a:pos x="0" y="0"/>
                  </a:cxn>
                  <a:cxn ang="0">
                    <a:pos x="2" y="351"/>
                  </a:cxn>
                  <a:cxn ang="0">
                    <a:pos x="246" y="351"/>
                  </a:cxn>
                  <a:cxn ang="0">
                    <a:pos x="253" y="2"/>
                  </a:cxn>
                </a:cxnLst>
                <a:rect l="0" t="0" r="r" b="b"/>
                <a:pathLst>
                  <a:path w="253" h="356">
                    <a:moveTo>
                      <a:pt x="25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7" y="106"/>
                      <a:pt x="87" y="248"/>
                      <a:pt x="2" y="351"/>
                    </a:cubicBezTo>
                    <a:cubicBezTo>
                      <a:pt x="246" y="356"/>
                      <a:pt x="246" y="351"/>
                      <a:pt x="246" y="351"/>
                    </a:cubicBezTo>
                    <a:cubicBezTo>
                      <a:pt x="161" y="244"/>
                      <a:pt x="164" y="106"/>
                      <a:pt x="253" y="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25" name="Straight Connector 41">
                <a:extLst>
                  <a:ext uri="{FF2B5EF4-FFF2-40B4-BE49-F238E27FC236}">
                    <a16:creationId xmlns:a16="http://schemas.microsoft.com/office/drawing/2014/main" id="{E714595F-7E6B-F0D0-B1F7-33027235463D}"/>
                  </a:ext>
                </a:extLst>
              </p:cNvPr>
              <p:cNvCxnSpPr/>
              <p:nvPr/>
            </p:nvCxnSpPr>
            <p:spPr>
              <a:xfrm rot="5400000" flipH="1" flipV="1">
                <a:off x="4128829" y="2509475"/>
                <a:ext cx="304800" cy="158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iṡḻíďe">
              <a:extLst>
                <a:ext uri="{FF2B5EF4-FFF2-40B4-BE49-F238E27FC236}">
                  <a16:creationId xmlns:a16="http://schemas.microsoft.com/office/drawing/2014/main" id="{B45677A9-EB73-5CD7-95D2-07D134196FBB}"/>
                </a:ext>
              </a:extLst>
            </p:cNvPr>
            <p:cNvSpPr/>
            <p:nvPr/>
          </p:nvSpPr>
          <p:spPr bwMode="auto">
            <a:xfrm rot="5400000">
              <a:off x="3739664" y="2700056"/>
              <a:ext cx="919873" cy="919874"/>
            </a:xfrm>
            <a:prstGeom prst="ellipse">
              <a:avLst/>
            </a:prstGeom>
            <a:solidFill>
              <a:srgbClr val="AC00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7" name="îs1îďê">
              <a:extLst>
                <a:ext uri="{FF2B5EF4-FFF2-40B4-BE49-F238E27FC236}">
                  <a16:creationId xmlns:a16="http://schemas.microsoft.com/office/drawing/2014/main" id="{B9959E65-F5F5-ADEC-37F8-C167EF1C3C82}"/>
                </a:ext>
              </a:extLst>
            </p:cNvPr>
            <p:cNvGrpSpPr/>
            <p:nvPr/>
          </p:nvGrpSpPr>
          <p:grpSpPr>
            <a:xfrm rot="2640000">
              <a:off x="5438143" y="3355955"/>
              <a:ext cx="457627" cy="592516"/>
              <a:chOff x="4082243" y="2257857"/>
              <a:chExt cx="397973" cy="504825"/>
            </a:xfrm>
          </p:grpSpPr>
          <p:sp>
            <p:nvSpPr>
              <p:cNvPr id="28" name="iṣḻîḓê">
                <a:extLst>
                  <a:ext uri="{FF2B5EF4-FFF2-40B4-BE49-F238E27FC236}">
                    <a16:creationId xmlns:a16="http://schemas.microsoft.com/office/drawing/2014/main" id="{A78E5CA1-5E8E-0FEA-99DE-72A416EF1843}"/>
                  </a:ext>
                </a:extLst>
              </p:cNvPr>
              <p:cNvSpPr/>
              <p:nvPr/>
            </p:nvSpPr>
            <p:spPr bwMode="auto">
              <a:xfrm>
                <a:off x="4082243" y="2257857"/>
                <a:ext cx="397973" cy="504825"/>
              </a:xfrm>
              <a:custGeom>
                <a:avLst/>
                <a:gdLst/>
                <a:ahLst/>
                <a:cxnLst>
                  <a:cxn ang="0">
                    <a:pos x="253" y="2"/>
                  </a:cxn>
                  <a:cxn ang="0">
                    <a:pos x="0" y="0"/>
                  </a:cxn>
                  <a:cxn ang="0">
                    <a:pos x="2" y="351"/>
                  </a:cxn>
                  <a:cxn ang="0">
                    <a:pos x="246" y="351"/>
                  </a:cxn>
                  <a:cxn ang="0">
                    <a:pos x="253" y="2"/>
                  </a:cxn>
                </a:cxnLst>
                <a:rect l="0" t="0" r="r" b="b"/>
                <a:pathLst>
                  <a:path w="253" h="356">
                    <a:moveTo>
                      <a:pt x="25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7" y="106"/>
                      <a:pt x="87" y="248"/>
                      <a:pt x="2" y="351"/>
                    </a:cubicBezTo>
                    <a:cubicBezTo>
                      <a:pt x="246" y="356"/>
                      <a:pt x="246" y="351"/>
                      <a:pt x="246" y="351"/>
                    </a:cubicBezTo>
                    <a:cubicBezTo>
                      <a:pt x="161" y="244"/>
                      <a:pt x="164" y="106"/>
                      <a:pt x="253" y="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29" name="Straight Connector 45">
                <a:extLst>
                  <a:ext uri="{FF2B5EF4-FFF2-40B4-BE49-F238E27FC236}">
                    <a16:creationId xmlns:a16="http://schemas.microsoft.com/office/drawing/2014/main" id="{58A3AA90-A9F7-6EE5-B20E-F94C666BAF0D}"/>
                  </a:ext>
                </a:extLst>
              </p:cNvPr>
              <p:cNvCxnSpPr/>
              <p:nvPr/>
            </p:nvCxnSpPr>
            <p:spPr>
              <a:xfrm rot="5400000" flipH="1" flipV="1">
                <a:off x="4128829" y="2509475"/>
                <a:ext cx="304800" cy="158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íślídé">
              <a:extLst>
                <a:ext uri="{FF2B5EF4-FFF2-40B4-BE49-F238E27FC236}">
                  <a16:creationId xmlns:a16="http://schemas.microsoft.com/office/drawing/2014/main" id="{39CEE2CF-5D13-5787-5099-4E4E00CFC35B}"/>
                </a:ext>
              </a:extLst>
            </p:cNvPr>
            <p:cNvSpPr/>
            <p:nvPr/>
          </p:nvSpPr>
          <p:spPr bwMode="auto">
            <a:xfrm>
              <a:off x="4720445" y="3660248"/>
              <a:ext cx="919874" cy="919873"/>
            </a:xfrm>
            <a:prstGeom prst="ellipse">
              <a:avLst/>
            </a:prstGeom>
            <a:solidFill>
              <a:srgbClr val="AC00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1" name="ïS1îďè">
              <a:extLst>
                <a:ext uri="{FF2B5EF4-FFF2-40B4-BE49-F238E27FC236}">
                  <a16:creationId xmlns:a16="http://schemas.microsoft.com/office/drawing/2014/main" id="{758DBEAC-ACB1-EFA7-C2F9-10DE0454FBD8}"/>
                </a:ext>
              </a:extLst>
            </p:cNvPr>
            <p:cNvGrpSpPr/>
            <p:nvPr/>
          </p:nvGrpSpPr>
          <p:grpSpPr>
            <a:xfrm rot="8040000">
              <a:off x="6405811" y="3350156"/>
              <a:ext cx="457627" cy="600390"/>
              <a:chOff x="4082243" y="2257857"/>
              <a:chExt cx="397973" cy="504825"/>
            </a:xfrm>
          </p:grpSpPr>
          <p:sp>
            <p:nvSpPr>
              <p:cNvPr id="32" name="ïśḻîḓé">
                <a:extLst>
                  <a:ext uri="{FF2B5EF4-FFF2-40B4-BE49-F238E27FC236}">
                    <a16:creationId xmlns:a16="http://schemas.microsoft.com/office/drawing/2014/main" id="{90A5A85F-14FD-71AD-7D6A-A155ACF516B8}"/>
                  </a:ext>
                </a:extLst>
              </p:cNvPr>
              <p:cNvSpPr/>
              <p:nvPr/>
            </p:nvSpPr>
            <p:spPr bwMode="auto">
              <a:xfrm>
                <a:off x="4082243" y="2257857"/>
                <a:ext cx="397973" cy="504825"/>
              </a:xfrm>
              <a:custGeom>
                <a:avLst/>
                <a:gdLst/>
                <a:ahLst/>
                <a:cxnLst>
                  <a:cxn ang="0">
                    <a:pos x="253" y="2"/>
                  </a:cxn>
                  <a:cxn ang="0">
                    <a:pos x="0" y="0"/>
                  </a:cxn>
                  <a:cxn ang="0">
                    <a:pos x="2" y="351"/>
                  </a:cxn>
                  <a:cxn ang="0">
                    <a:pos x="246" y="351"/>
                  </a:cxn>
                  <a:cxn ang="0">
                    <a:pos x="253" y="2"/>
                  </a:cxn>
                </a:cxnLst>
                <a:rect l="0" t="0" r="r" b="b"/>
                <a:pathLst>
                  <a:path w="253" h="356">
                    <a:moveTo>
                      <a:pt x="25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7" y="106"/>
                      <a:pt x="87" y="248"/>
                      <a:pt x="2" y="351"/>
                    </a:cubicBezTo>
                    <a:cubicBezTo>
                      <a:pt x="246" y="356"/>
                      <a:pt x="246" y="351"/>
                      <a:pt x="246" y="351"/>
                    </a:cubicBezTo>
                    <a:cubicBezTo>
                      <a:pt x="161" y="244"/>
                      <a:pt x="164" y="106"/>
                      <a:pt x="253" y="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33" name="Straight Connector 49">
                <a:extLst>
                  <a:ext uri="{FF2B5EF4-FFF2-40B4-BE49-F238E27FC236}">
                    <a16:creationId xmlns:a16="http://schemas.microsoft.com/office/drawing/2014/main" id="{F72FADFA-07EE-FD35-5697-9FF8AD6EE7F7}"/>
                  </a:ext>
                </a:extLst>
              </p:cNvPr>
              <p:cNvCxnSpPr/>
              <p:nvPr/>
            </p:nvCxnSpPr>
            <p:spPr>
              <a:xfrm rot="5400000" flipH="1" flipV="1">
                <a:off x="4128829" y="2509475"/>
                <a:ext cx="304800" cy="158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íṩḻîḑe">
              <a:extLst>
                <a:ext uri="{FF2B5EF4-FFF2-40B4-BE49-F238E27FC236}">
                  <a16:creationId xmlns:a16="http://schemas.microsoft.com/office/drawing/2014/main" id="{B9E8F229-6CE6-41FB-6836-44E0D27A02DE}"/>
                </a:ext>
              </a:extLst>
            </p:cNvPr>
            <p:cNvSpPr/>
            <p:nvPr/>
          </p:nvSpPr>
          <p:spPr bwMode="auto">
            <a:xfrm rot="5400000">
              <a:off x="5689765" y="2700057"/>
              <a:ext cx="919873" cy="919874"/>
            </a:xfrm>
            <a:prstGeom prst="ellipse">
              <a:avLst/>
            </a:prstGeom>
            <a:solidFill>
              <a:srgbClr val="E61D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5" name="îṥ1îḑe">
              <a:extLst>
                <a:ext uri="{FF2B5EF4-FFF2-40B4-BE49-F238E27FC236}">
                  <a16:creationId xmlns:a16="http://schemas.microsoft.com/office/drawing/2014/main" id="{7825FD46-0169-7E80-6D45-C5052043938F}"/>
                </a:ext>
              </a:extLst>
            </p:cNvPr>
            <p:cNvGrpSpPr/>
            <p:nvPr/>
          </p:nvGrpSpPr>
          <p:grpSpPr>
            <a:xfrm rot="2640000">
              <a:off x="7389283" y="3356420"/>
              <a:ext cx="457627" cy="589192"/>
              <a:chOff x="4082243" y="2257857"/>
              <a:chExt cx="397973" cy="504825"/>
            </a:xfrm>
          </p:grpSpPr>
          <p:sp>
            <p:nvSpPr>
              <p:cNvPr id="36" name="íṣḷíḋè">
                <a:extLst>
                  <a:ext uri="{FF2B5EF4-FFF2-40B4-BE49-F238E27FC236}">
                    <a16:creationId xmlns:a16="http://schemas.microsoft.com/office/drawing/2014/main" id="{B2B496DA-C412-91A6-D0D1-FA5DCD846B37}"/>
                  </a:ext>
                </a:extLst>
              </p:cNvPr>
              <p:cNvSpPr/>
              <p:nvPr/>
            </p:nvSpPr>
            <p:spPr bwMode="auto">
              <a:xfrm>
                <a:off x="4082243" y="2257857"/>
                <a:ext cx="397973" cy="504825"/>
              </a:xfrm>
              <a:custGeom>
                <a:avLst/>
                <a:gdLst/>
                <a:ahLst/>
                <a:cxnLst>
                  <a:cxn ang="0">
                    <a:pos x="253" y="2"/>
                  </a:cxn>
                  <a:cxn ang="0">
                    <a:pos x="0" y="0"/>
                  </a:cxn>
                  <a:cxn ang="0">
                    <a:pos x="2" y="351"/>
                  </a:cxn>
                  <a:cxn ang="0">
                    <a:pos x="246" y="351"/>
                  </a:cxn>
                  <a:cxn ang="0">
                    <a:pos x="253" y="2"/>
                  </a:cxn>
                </a:cxnLst>
                <a:rect l="0" t="0" r="r" b="b"/>
                <a:pathLst>
                  <a:path w="253" h="356">
                    <a:moveTo>
                      <a:pt x="253" y="2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7" y="106"/>
                      <a:pt x="87" y="248"/>
                      <a:pt x="2" y="351"/>
                    </a:cubicBezTo>
                    <a:cubicBezTo>
                      <a:pt x="246" y="356"/>
                      <a:pt x="246" y="351"/>
                      <a:pt x="246" y="351"/>
                    </a:cubicBezTo>
                    <a:cubicBezTo>
                      <a:pt x="161" y="244"/>
                      <a:pt x="164" y="106"/>
                      <a:pt x="253" y="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37" name="Straight Connector 53">
                <a:extLst>
                  <a:ext uri="{FF2B5EF4-FFF2-40B4-BE49-F238E27FC236}">
                    <a16:creationId xmlns:a16="http://schemas.microsoft.com/office/drawing/2014/main" id="{77AEC96B-6BFA-D418-2288-5816A659A261}"/>
                  </a:ext>
                </a:extLst>
              </p:cNvPr>
              <p:cNvCxnSpPr/>
              <p:nvPr/>
            </p:nvCxnSpPr>
            <p:spPr>
              <a:xfrm rot="5400000" flipH="1" flipV="1">
                <a:off x="4128829" y="2509475"/>
                <a:ext cx="304800" cy="1588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ïs1ïḓe">
              <a:extLst>
                <a:ext uri="{FF2B5EF4-FFF2-40B4-BE49-F238E27FC236}">
                  <a16:creationId xmlns:a16="http://schemas.microsoft.com/office/drawing/2014/main" id="{21FA7D1E-7610-2FCF-9E9F-3E75D6EA5239}"/>
                </a:ext>
              </a:extLst>
            </p:cNvPr>
            <p:cNvSpPr/>
            <p:nvPr/>
          </p:nvSpPr>
          <p:spPr bwMode="auto">
            <a:xfrm>
              <a:off x="6670432" y="3660248"/>
              <a:ext cx="919874" cy="919873"/>
            </a:xfrm>
            <a:prstGeom prst="ellipse">
              <a:avLst/>
            </a:prstGeom>
            <a:solidFill>
              <a:srgbClr val="E61D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î$lïḑé">
              <a:extLst>
                <a:ext uri="{FF2B5EF4-FFF2-40B4-BE49-F238E27FC236}">
                  <a16:creationId xmlns:a16="http://schemas.microsoft.com/office/drawing/2014/main" id="{200869B8-2A99-0C0F-E7ED-D64FB1DDC31D}"/>
                </a:ext>
              </a:extLst>
            </p:cNvPr>
            <p:cNvSpPr/>
            <p:nvPr/>
          </p:nvSpPr>
          <p:spPr bwMode="auto">
            <a:xfrm rot="5400000">
              <a:off x="7639751" y="2700057"/>
              <a:ext cx="919873" cy="919874"/>
            </a:xfrm>
            <a:prstGeom prst="ellipse">
              <a:avLst/>
            </a:prstGeom>
            <a:solidFill>
              <a:srgbClr val="AC0000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íšḷiḓè">
              <a:extLst>
                <a:ext uri="{FF2B5EF4-FFF2-40B4-BE49-F238E27FC236}">
                  <a16:creationId xmlns:a16="http://schemas.microsoft.com/office/drawing/2014/main" id="{FF467C11-4835-B044-93D4-011AA055A32C}"/>
                </a:ext>
              </a:extLst>
            </p:cNvPr>
            <p:cNvSpPr/>
            <p:nvPr/>
          </p:nvSpPr>
          <p:spPr bwMode="auto">
            <a:xfrm>
              <a:off x="4896361" y="3781518"/>
              <a:ext cx="618732" cy="618732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5" name="iṥļídé">
              <a:extLst>
                <a:ext uri="{FF2B5EF4-FFF2-40B4-BE49-F238E27FC236}">
                  <a16:creationId xmlns:a16="http://schemas.microsoft.com/office/drawing/2014/main" id="{312AF986-C46E-F130-FE02-A66481A1C174}"/>
                </a:ext>
              </a:extLst>
            </p:cNvPr>
            <p:cNvSpPr/>
            <p:nvPr/>
          </p:nvSpPr>
          <p:spPr bwMode="auto">
            <a:xfrm>
              <a:off x="7790321" y="2827401"/>
              <a:ext cx="618732" cy="618732"/>
            </a:xfrm>
            <a:custGeom>
              <a:avLst/>
              <a:gdLst>
                <a:gd name="T0" fmla="*/ 187 w 228"/>
                <a:gd name="T1" fmla="*/ 114 h 240"/>
                <a:gd name="T2" fmla="*/ 114 w 228"/>
                <a:gd name="T3" fmla="*/ 40 h 240"/>
                <a:gd name="T4" fmla="*/ 40 w 228"/>
                <a:gd name="T5" fmla="*/ 114 h 240"/>
                <a:gd name="T6" fmla="*/ 68 w 228"/>
                <a:gd name="T7" fmla="*/ 171 h 240"/>
                <a:gd name="T8" fmla="*/ 74 w 228"/>
                <a:gd name="T9" fmla="*/ 173 h 240"/>
                <a:gd name="T10" fmla="*/ 81 w 228"/>
                <a:gd name="T11" fmla="*/ 169 h 240"/>
                <a:gd name="T12" fmla="*/ 79 w 228"/>
                <a:gd name="T13" fmla="*/ 156 h 240"/>
                <a:gd name="T14" fmla="*/ 59 w 228"/>
                <a:gd name="T15" fmla="*/ 114 h 240"/>
                <a:gd name="T16" fmla="*/ 114 w 228"/>
                <a:gd name="T17" fmla="*/ 59 h 240"/>
                <a:gd name="T18" fmla="*/ 169 w 228"/>
                <a:gd name="T19" fmla="*/ 114 h 240"/>
                <a:gd name="T20" fmla="*/ 152 w 228"/>
                <a:gd name="T21" fmla="*/ 153 h 240"/>
                <a:gd name="T22" fmla="*/ 151 w 228"/>
                <a:gd name="T23" fmla="*/ 166 h 240"/>
                <a:gd name="T24" fmla="*/ 165 w 228"/>
                <a:gd name="T25" fmla="*/ 167 h 240"/>
                <a:gd name="T26" fmla="*/ 187 w 228"/>
                <a:gd name="T27" fmla="*/ 114 h 240"/>
                <a:gd name="T28" fmla="*/ 116 w 228"/>
                <a:gd name="T29" fmla="*/ 79 h 240"/>
                <a:gd name="T30" fmla="*/ 81 w 228"/>
                <a:gd name="T31" fmla="*/ 114 h 240"/>
                <a:gd name="T32" fmla="*/ 101 w 228"/>
                <a:gd name="T33" fmla="*/ 144 h 240"/>
                <a:gd name="T34" fmla="*/ 101 w 228"/>
                <a:gd name="T35" fmla="*/ 226 h 240"/>
                <a:gd name="T36" fmla="*/ 115 w 228"/>
                <a:gd name="T37" fmla="*/ 240 h 240"/>
                <a:gd name="T38" fmla="*/ 129 w 228"/>
                <a:gd name="T39" fmla="*/ 226 h 240"/>
                <a:gd name="T40" fmla="*/ 129 w 228"/>
                <a:gd name="T41" fmla="*/ 145 h 240"/>
                <a:gd name="T42" fmla="*/ 150 w 228"/>
                <a:gd name="T43" fmla="*/ 114 h 240"/>
                <a:gd name="T44" fmla="*/ 116 w 228"/>
                <a:gd name="T45" fmla="*/ 79 h 240"/>
                <a:gd name="T46" fmla="*/ 114 w 228"/>
                <a:gd name="T47" fmla="*/ 0 h 240"/>
                <a:gd name="T48" fmla="*/ 0 w 228"/>
                <a:gd name="T49" fmla="*/ 114 h 240"/>
                <a:gd name="T50" fmla="*/ 52 w 228"/>
                <a:gd name="T51" fmla="*/ 209 h 240"/>
                <a:gd name="T52" fmla="*/ 57 w 228"/>
                <a:gd name="T53" fmla="*/ 211 h 240"/>
                <a:gd name="T54" fmla="*/ 65 w 228"/>
                <a:gd name="T55" fmla="*/ 206 h 240"/>
                <a:gd name="T56" fmla="*/ 62 w 228"/>
                <a:gd name="T57" fmla="*/ 193 h 240"/>
                <a:gd name="T58" fmla="*/ 19 w 228"/>
                <a:gd name="T59" fmla="*/ 114 h 240"/>
                <a:gd name="T60" fmla="*/ 114 w 228"/>
                <a:gd name="T61" fmla="*/ 18 h 240"/>
                <a:gd name="T62" fmla="*/ 209 w 228"/>
                <a:gd name="T63" fmla="*/ 114 h 240"/>
                <a:gd name="T64" fmla="*/ 168 w 228"/>
                <a:gd name="T65" fmla="*/ 192 h 240"/>
                <a:gd name="T66" fmla="*/ 165 w 228"/>
                <a:gd name="T67" fmla="*/ 205 h 240"/>
                <a:gd name="T68" fmla="*/ 178 w 228"/>
                <a:gd name="T69" fmla="*/ 208 h 240"/>
                <a:gd name="T70" fmla="*/ 228 w 228"/>
                <a:gd name="T71" fmla="*/ 114 h 240"/>
                <a:gd name="T72" fmla="*/ 114 w 228"/>
                <a:gd name="T7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240">
                  <a:moveTo>
                    <a:pt x="187" y="114"/>
                  </a:moveTo>
                  <a:cubicBezTo>
                    <a:pt x="187" y="73"/>
                    <a:pt x="154" y="40"/>
                    <a:pt x="114" y="40"/>
                  </a:cubicBezTo>
                  <a:cubicBezTo>
                    <a:pt x="73" y="40"/>
                    <a:pt x="40" y="73"/>
                    <a:pt x="40" y="114"/>
                  </a:cubicBezTo>
                  <a:cubicBezTo>
                    <a:pt x="40" y="136"/>
                    <a:pt x="50" y="157"/>
                    <a:pt x="68" y="171"/>
                  </a:cubicBezTo>
                  <a:cubicBezTo>
                    <a:pt x="69" y="172"/>
                    <a:pt x="71" y="173"/>
                    <a:pt x="74" y="173"/>
                  </a:cubicBezTo>
                  <a:cubicBezTo>
                    <a:pt x="76" y="173"/>
                    <a:pt x="79" y="171"/>
                    <a:pt x="81" y="169"/>
                  </a:cubicBezTo>
                  <a:cubicBezTo>
                    <a:pt x="84" y="165"/>
                    <a:pt x="83" y="159"/>
                    <a:pt x="79" y="156"/>
                  </a:cubicBezTo>
                  <a:cubicBezTo>
                    <a:pt x="67" y="146"/>
                    <a:pt x="59" y="130"/>
                    <a:pt x="59" y="114"/>
                  </a:cubicBezTo>
                  <a:cubicBezTo>
                    <a:pt x="59" y="83"/>
                    <a:pt x="84" y="59"/>
                    <a:pt x="114" y="59"/>
                  </a:cubicBezTo>
                  <a:cubicBezTo>
                    <a:pt x="144" y="59"/>
                    <a:pt x="169" y="83"/>
                    <a:pt x="169" y="114"/>
                  </a:cubicBezTo>
                  <a:cubicBezTo>
                    <a:pt x="169" y="129"/>
                    <a:pt x="163" y="143"/>
                    <a:pt x="152" y="153"/>
                  </a:cubicBezTo>
                  <a:cubicBezTo>
                    <a:pt x="148" y="157"/>
                    <a:pt x="148" y="163"/>
                    <a:pt x="151" y="166"/>
                  </a:cubicBezTo>
                  <a:cubicBezTo>
                    <a:pt x="155" y="170"/>
                    <a:pt x="161" y="170"/>
                    <a:pt x="165" y="167"/>
                  </a:cubicBezTo>
                  <a:cubicBezTo>
                    <a:pt x="179" y="153"/>
                    <a:pt x="187" y="134"/>
                    <a:pt x="187" y="114"/>
                  </a:cubicBezTo>
                  <a:close/>
                  <a:moveTo>
                    <a:pt x="116" y="79"/>
                  </a:moveTo>
                  <a:cubicBezTo>
                    <a:pt x="97" y="79"/>
                    <a:pt x="81" y="95"/>
                    <a:pt x="81" y="114"/>
                  </a:cubicBezTo>
                  <a:cubicBezTo>
                    <a:pt x="81" y="127"/>
                    <a:pt x="89" y="139"/>
                    <a:pt x="101" y="144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101" y="233"/>
                    <a:pt x="107" y="240"/>
                    <a:pt x="115" y="240"/>
                  </a:cubicBezTo>
                  <a:cubicBezTo>
                    <a:pt x="123" y="240"/>
                    <a:pt x="129" y="233"/>
                    <a:pt x="129" y="22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41" y="140"/>
                    <a:pt x="150" y="128"/>
                    <a:pt x="150" y="114"/>
                  </a:cubicBezTo>
                  <a:cubicBezTo>
                    <a:pt x="150" y="95"/>
                    <a:pt x="134" y="79"/>
                    <a:pt x="116" y="79"/>
                  </a:cubicBezTo>
                  <a:close/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52"/>
                    <a:pt x="19" y="188"/>
                    <a:pt x="52" y="209"/>
                  </a:cubicBezTo>
                  <a:cubicBezTo>
                    <a:pt x="54" y="210"/>
                    <a:pt x="55" y="211"/>
                    <a:pt x="57" y="211"/>
                  </a:cubicBezTo>
                  <a:cubicBezTo>
                    <a:pt x="60" y="211"/>
                    <a:pt x="63" y="209"/>
                    <a:pt x="65" y="206"/>
                  </a:cubicBezTo>
                  <a:cubicBezTo>
                    <a:pt x="68" y="202"/>
                    <a:pt x="67" y="196"/>
                    <a:pt x="62" y="193"/>
                  </a:cubicBezTo>
                  <a:cubicBezTo>
                    <a:pt x="35" y="176"/>
                    <a:pt x="19" y="146"/>
                    <a:pt x="19" y="114"/>
                  </a:cubicBezTo>
                  <a:cubicBezTo>
                    <a:pt x="19" y="61"/>
                    <a:pt x="61" y="18"/>
                    <a:pt x="114" y="18"/>
                  </a:cubicBezTo>
                  <a:cubicBezTo>
                    <a:pt x="166" y="18"/>
                    <a:pt x="209" y="61"/>
                    <a:pt x="209" y="114"/>
                  </a:cubicBezTo>
                  <a:cubicBezTo>
                    <a:pt x="209" y="145"/>
                    <a:pt x="194" y="174"/>
                    <a:pt x="168" y="192"/>
                  </a:cubicBezTo>
                  <a:cubicBezTo>
                    <a:pt x="163" y="195"/>
                    <a:pt x="162" y="201"/>
                    <a:pt x="165" y="205"/>
                  </a:cubicBezTo>
                  <a:cubicBezTo>
                    <a:pt x="168" y="209"/>
                    <a:pt x="174" y="211"/>
                    <a:pt x="178" y="208"/>
                  </a:cubicBezTo>
                  <a:cubicBezTo>
                    <a:pt x="209" y="186"/>
                    <a:pt x="228" y="151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6" name="iṣ1îḋe">
              <a:extLst>
                <a:ext uri="{FF2B5EF4-FFF2-40B4-BE49-F238E27FC236}">
                  <a16:creationId xmlns:a16="http://schemas.microsoft.com/office/drawing/2014/main" id="{85A63A2C-5383-AE73-F235-5EF53ED9DD27}"/>
                </a:ext>
              </a:extLst>
            </p:cNvPr>
            <p:cNvSpPr/>
            <p:nvPr/>
          </p:nvSpPr>
          <p:spPr bwMode="auto">
            <a:xfrm>
              <a:off x="6819820" y="3796093"/>
              <a:ext cx="618732" cy="618732"/>
            </a:xfrm>
            <a:custGeom>
              <a:avLst/>
              <a:gdLst>
                <a:gd name="T0" fmla="*/ 74 w 236"/>
                <a:gd name="T1" fmla="*/ 160 h 236"/>
                <a:gd name="T2" fmla="*/ 93 w 236"/>
                <a:gd name="T3" fmla="*/ 160 h 236"/>
                <a:gd name="T4" fmla="*/ 93 w 236"/>
                <a:gd name="T5" fmla="*/ 103 h 236"/>
                <a:gd name="T6" fmla="*/ 74 w 236"/>
                <a:gd name="T7" fmla="*/ 103 h 236"/>
                <a:gd name="T8" fmla="*/ 74 w 236"/>
                <a:gd name="T9" fmla="*/ 160 h 236"/>
                <a:gd name="T10" fmla="*/ 140 w 236"/>
                <a:gd name="T11" fmla="*/ 102 h 236"/>
                <a:gd name="T12" fmla="*/ 122 w 236"/>
                <a:gd name="T13" fmla="*/ 111 h 236"/>
                <a:gd name="T14" fmla="*/ 122 w 236"/>
                <a:gd name="T15" fmla="*/ 103 h 236"/>
                <a:gd name="T16" fmla="*/ 103 w 236"/>
                <a:gd name="T17" fmla="*/ 103 h 236"/>
                <a:gd name="T18" fmla="*/ 103 w 236"/>
                <a:gd name="T19" fmla="*/ 160 h 236"/>
                <a:gd name="T20" fmla="*/ 122 w 236"/>
                <a:gd name="T21" fmla="*/ 160 h 236"/>
                <a:gd name="T22" fmla="*/ 122 w 236"/>
                <a:gd name="T23" fmla="*/ 128 h 236"/>
                <a:gd name="T24" fmla="*/ 123 w 236"/>
                <a:gd name="T25" fmla="*/ 124 h 236"/>
                <a:gd name="T26" fmla="*/ 133 w 236"/>
                <a:gd name="T27" fmla="*/ 117 h 236"/>
                <a:gd name="T28" fmla="*/ 142 w 236"/>
                <a:gd name="T29" fmla="*/ 130 h 236"/>
                <a:gd name="T30" fmla="*/ 142 w 236"/>
                <a:gd name="T31" fmla="*/ 160 h 236"/>
                <a:gd name="T32" fmla="*/ 161 w 236"/>
                <a:gd name="T33" fmla="*/ 160 h 236"/>
                <a:gd name="T34" fmla="*/ 161 w 236"/>
                <a:gd name="T35" fmla="*/ 160 h 236"/>
                <a:gd name="T36" fmla="*/ 161 w 236"/>
                <a:gd name="T37" fmla="*/ 127 h 236"/>
                <a:gd name="T38" fmla="*/ 140 w 236"/>
                <a:gd name="T39" fmla="*/ 102 h 236"/>
                <a:gd name="T40" fmla="*/ 122 w 236"/>
                <a:gd name="T41" fmla="*/ 111 h 236"/>
                <a:gd name="T42" fmla="*/ 122 w 236"/>
                <a:gd name="T43" fmla="*/ 111 h 236"/>
                <a:gd name="T44" fmla="*/ 122 w 236"/>
                <a:gd name="T45" fmla="*/ 111 h 236"/>
                <a:gd name="T46" fmla="*/ 83 w 236"/>
                <a:gd name="T47" fmla="*/ 75 h 236"/>
                <a:gd name="T48" fmla="*/ 73 w 236"/>
                <a:gd name="T49" fmla="*/ 85 h 236"/>
                <a:gd name="T50" fmla="*/ 83 w 236"/>
                <a:gd name="T51" fmla="*/ 95 h 236"/>
                <a:gd name="T52" fmla="*/ 83 w 236"/>
                <a:gd name="T53" fmla="*/ 95 h 236"/>
                <a:gd name="T54" fmla="*/ 94 w 236"/>
                <a:gd name="T55" fmla="*/ 85 h 236"/>
                <a:gd name="T56" fmla="*/ 83 w 236"/>
                <a:gd name="T57" fmla="*/ 75 h 236"/>
                <a:gd name="T58" fmla="*/ 118 w 236"/>
                <a:gd name="T59" fmla="*/ 0 h 236"/>
                <a:gd name="T60" fmla="*/ 0 w 236"/>
                <a:gd name="T61" fmla="*/ 118 h 236"/>
                <a:gd name="T62" fmla="*/ 118 w 236"/>
                <a:gd name="T63" fmla="*/ 236 h 236"/>
                <a:gd name="T64" fmla="*/ 236 w 236"/>
                <a:gd name="T65" fmla="*/ 118 h 236"/>
                <a:gd name="T66" fmla="*/ 118 w 236"/>
                <a:gd name="T67" fmla="*/ 0 h 236"/>
                <a:gd name="T68" fmla="*/ 181 w 236"/>
                <a:gd name="T69" fmla="*/ 172 h 236"/>
                <a:gd name="T70" fmla="*/ 171 w 236"/>
                <a:gd name="T71" fmla="*/ 181 h 236"/>
                <a:gd name="T72" fmla="*/ 64 w 236"/>
                <a:gd name="T73" fmla="*/ 181 h 236"/>
                <a:gd name="T74" fmla="*/ 55 w 236"/>
                <a:gd name="T75" fmla="*/ 172 h 236"/>
                <a:gd name="T76" fmla="*/ 55 w 236"/>
                <a:gd name="T77" fmla="*/ 63 h 236"/>
                <a:gd name="T78" fmla="*/ 64 w 236"/>
                <a:gd name="T79" fmla="*/ 54 h 236"/>
                <a:gd name="T80" fmla="*/ 171 w 236"/>
                <a:gd name="T81" fmla="*/ 54 h 236"/>
                <a:gd name="T82" fmla="*/ 181 w 236"/>
                <a:gd name="T83" fmla="*/ 63 h 236"/>
                <a:gd name="T84" fmla="*/ 181 w 236"/>
                <a:gd name="T85" fmla="*/ 1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" h="236">
                  <a:moveTo>
                    <a:pt x="74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03"/>
                    <a:pt x="93" y="103"/>
                    <a:pt x="93" y="103"/>
                  </a:cubicBezTo>
                  <a:cubicBezTo>
                    <a:pt x="74" y="103"/>
                    <a:pt x="74" y="103"/>
                    <a:pt x="74" y="103"/>
                  </a:cubicBezTo>
                  <a:lnTo>
                    <a:pt x="74" y="160"/>
                  </a:lnTo>
                  <a:close/>
                  <a:moveTo>
                    <a:pt x="140" y="102"/>
                  </a:moveTo>
                  <a:cubicBezTo>
                    <a:pt x="129" y="102"/>
                    <a:pt x="125" y="107"/>
                    <a:pt x="122" y="111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4" y="108"/>
                    <a:pt x="103" y="160"/>
                    <a:pt x="103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2" y="127"/>
                    <a:pt x="123" y="125"/>
                    <a:pt x="123" y="124"/>
                  </a:cubicBezTo>
                  <a:cubicBezTo>
                    <a:pt x="124" y="120"/>
                    <a:pt x="128" y="117"/>
                    <a:pt x="133" y="117"/>
                  </a:cubicBezTo>
                  <a:cubicBezTo>
                    <a:pt x="140" y="117"/>
                    <a:pt x="142" y="122"/>
                    <a:pt x="142" y="13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10"/>
                    <a:pt x="152" y="102"/>
                    <a:pt x="140" y="102"/>
                  </a:cubicBezTo>
                  <a:close/>
                  <a:moveTo>
                    <a:pt x="122" y="111"/>
                  </a:moveTo>
                  <a:cubicBezTo>
                    <a:pt x="122" y="111"/>
                    <a:pt x="122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close/>
                  <a:moveTo>
                    <a:pt x="83" y="75"/>
                  </a:moveTo>
                  <a:cubicBezTo>
                    <a:pt x="77" y="75"/>
                    <a:pt x="73" y="80"/>
                    <a:pt x="73" y="85"/>
                  </a:cubicBezTo>
                  <a:cubicBezTo>
                    <a:pt x="73" y="91"/>
                    <a:pt x="77" y="95"/>
                    <a:pt x="83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0" y="95"/>
                    <a:pt x="94" y="91"/>
                    <a:pt x="94" y="85"/>
                  </a:cubicBezTo>
                  <a:cubicBezTo>
                    <a:pt x="94" y="80"/>
                    <a:pt x="90" y="75"/>
                    <a:pt x="83" y="75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1" y="172"/>
                  </a:moveTo>
                  <a:cubicBezTo>
                    <a:pt x="181" y="177"/>
                    <a:pt x="176" y="181"/>
                    <a:pt x="171" y="181"/>
                  </a:cubicBezTo>
                  <a:cubicBezTo>
                    <a:pt x="64" y="181"/>
                    <a:pt x="64" y="181"/>
                    <a:pt x="64" y="181"/>
                  </a:cubicBezTo>
                  <a:cubicBezTo>
                    <a:pt x="59" y="181"/>
                    <a:pt x="55" y="177"/>
                    <a:pt x="55" y="172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58"/>
                    <a:pt x="59" y="54"/>
                    <a:pt x="64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6" y="54"/>
                    <a:pt x="181" y="58"/>
                    <a:pt x="181" y="63"/>
                  </a:cubicBezTo>
                  <a:cubicBezTo>
                    <a:pt x="181" y="172"/>
                    <a:pt x="181" y="172"/>
                    <a:pt x="181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7" name="iS1ïḑê">
              <a:extLst>
                <a:ext uri="{FF2B5EF4-FFF2-40B4-BE49-F238E27FC236}">
                  <a16:creationId xmlns:a16="http://schemas.microsoft.com/office/drawing/2014/main" id="{0A0391AB-4F0A-8A6A-6E5D-AB94C86469EB}"/>
                </a:ext>
              </a:extLst>
            </p:cNvPr>
            <p:cNvSpPr/>
            <p:nvPr/>
          </p:nvSpPr>
          <p:spPr bwMode="auto">
            <a:xfrm>
              <a:off x="5830698" y="2839451"/>
              <a:ext cx="618732" cy="618732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8" name="îsļïdé">
              <a:extLst>
                <a:ext uri="{FF2B5EF4-FFF2-40B4-BE49-F238E27FC236}">
                  <a16:creationId xmlns:a16="http://schemas.microsoft.com/office/drawing/2014/main" id="{1C668B14-D021-0264-DA02-DFDB93253A97}"/>
                </a:ext>
              </a:extLst>
            </p:cNvPr>
            <p:cNvSpPr/>
            <p:nvPr/>
          </p:nvSpPr>
          <p:spPr bwMode="auto">
            <a:xfrm>
              <a:off x="3901060" y="2859631"/>
              <a:ext cx="618732" cy="618732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9" name="íṩḻídê">
              <a:extLst>
                <a:ext uri="{FF2B5EF4-FFF2-40B4-BE49-F238E27FC236}">
                  <a16:creationId xmlns:a16="http://schemas.microsoft.com/office/drawing/2014/main" id="{46435E3D-5E39-195B-2AA2-32983B5DCC48}"/>
                </a:ext>
              </a:extLst>
            </p:cNvPr>
            <p:cNvSpPr/>
            <p:nvPr/>
          </p:nvSpPr>
          <p:spPr bwMode="auto">
            <a:xfrm>
              <a:off x="2928407" y="3796093"/>
              <a:ext cx="618732" cy="618732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BDD2340-E354-485E-2CAB-ADFEAF28D167}"/>
              </a:ext>
            </a:extLst>
          </p:cNvPr>
          <p:cNvGrpSpPr/>
          <p:nvPr/>
        </p:nvGrpSpPr>
        <p:grpSpPr>
          <a:xfrm>
            <a:off x="1023490" y="1871654"/>
            <a:ext cx="2234624" cy="1036055"/>
            <a:chOff x="7861072" y="1368661"/>
            <a:chExt cx="2234624" cy="1036055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BE13DED-5EC6-604B-4C37-11FCA894A56B}"/>
                </a:ext>
              </a:extLst>
            </p:cNvPr>
            <p:cNvSpPr txBox="1"/>
            <p:nvPr/>
          </p:nvSpPr>
          <p:spPr>
            <a:xfrm>
              <a:off x="7861072" y="1666052"/>
              <a:ext cx="223462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36EE24B8-2D04-E722-0D3C-852ACA8FCF2B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64130144-E992-D99C-030E-11B3BD1746A6}"/>
              </a:ext>
            </a:extLst>
          </p:cNvPr>
          <p:cNvGrpSpPr/>
          <p:nvPr/>
        </p:nvGrpSpPr>
        <p:grpSpPr>
          <a:xfrm>
            <a:off x="4492624" y="1571445"/>
            <a:ext cx="3178646" cy="820611"/>
            <a:chOff x="7389061" y="1368661"/>
            <a:chExt cx="3178646" cy="820611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D4A72D01-35FF-093B-27CD-1C1277F7B0A4}"/>
                </a:ext>
              </a:extLst>
            </p:cNvPr>
            <p:cNvSpPr txBox="1"/>
            <p:nvPr/>
          </p:nvSpPr>
          <p:spPr>
            <a:xfrm>
              <a:off x="7389061" y="1666052"/>
              <a:ext cx="31786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EE72A97B-A1DC-BF41-1D4C-A9FF28974E80}"/>
                </a:ext>
              </a:extLst>
            </p:cNvPr>
            <p:cNvSpPr txBox="1"/>
            <p:nvPr/>
          </p:nvSpPr>
          <p:spPr>
            <a:xfrm>
              <a:off x="7910035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DF380A-5414-FE29-BAAF-D153BBD06A3F}"/>
              </a:ext>
            </a:extLst>
          </p:cNvPr>
          <p:cNvGrpSpPr/>
          <p:nvPr/>
        </p:nvGrpSpPr>
        <p:grpSpPr>
          <a:xfrm>
            <a:off x="8915153" y="1871654"/>
            <a:ext cx="2234624" cy="1036055"/>
            <a:chOff x="7861072" y="1368661"/>
            <a:chExt cx="2234624" cy="1036055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192C827-A6F4-69C0-E590-CCE96B7ADBF2}"/>
                </a:ext>
              </a:extLst>
            </p:cNvPr>
            <p:cNvSpPr txBox="1"/>
            <p:nvPr/>
          </p:nvSpPr>
          <p:spPr>
            <a:xfrm>
              <a:off x="7861072" y="1666052"/>
              <a:ext cx="223462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EB889EB1-F855-7826-5276-25989FE88807}"/>
                </a:ext>
              </a:extLst>
            </p:cNvPr>
            <p:cNvSpPr txBox="1"/>
            <p:nvPr/>
          </p:nvSpPr>
          <p:spPr>
            <a:xfrm>
              <a:off x="8113152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EE79424A-E376-F795-73EC-67CA11ADDD23}"/>
              </a:ext>
            </a:extLst>
          </p:cNvPr>
          <p:cNvGrpSpPr/>
          <p:nvPr/>
        </p:nvGrpSpPr>
        <p:grpSpPr>
          <a:xfrm>
            <a:off x="1023490" y="4786144"/>
            <a:ext cx="2234624" cy="1036055"/>
            <a:chOff x="7861072" y="1368661"/>
            <a:chExt cx="2234624" cy="1036055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4AEBBC08-9E89-0EE1-35BF-A5988C4FB13B}"/>
                </a:ext>
              </a:extLst>
            </p:cNvPr>
            <p:cNvSpPr txBox="1"/>
            <p:nvPr/>
          </p:nvSpPr>
          <p:spPr>
            <a:xfrm>
              <a:off x="7861072" y="1666052"/>
              <a:ext cx="223462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F4C083C5-A3F5-C8A9-A534-89AD19881193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88055270-46FD-6405-418C-2AACEBB5AD0A}"/>
              </a:ext>
            </a:extLst>
          </p:cNvPr>
          <p:cNvGrpSpPr/>
          <p:nvPr/>
        </p:nvGrpSpPr>
        <p:grpSpPr>
          <a:xfrm>
            <a:off x="4319215" y="5042561"/>
            <a:ext cx="2822854" cy="820611"/>
            <a:chOff x="7861072" y="1368661"/>
            <a:chExt cx="2822854" cy="820611"/>
          </a:xfrm>
        </p:grpSpPr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191D3A2D-4C0F-6477-8BA6-9738671C2740}"/>
                </a:ext>
              </a:extLst>
            </p:cNvPr>
            <p:cNvSpPr txBox="1"/>
            <p:nvPr/>
          </p:nvSpPr>
          <p:spPr>
            <a:xfrm>
              <a:off x="7861072" y="1666052"/>
              <a:ext cx="28228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E50DE548-0AA0-7EAB-2B2A-394990E09762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6C91817A-2002-5BFB-9D53-7BB16F226F92}"/>
              </a:ext>
            </a:extLst>
          </p:cNvPr>
          <p:cNvGrpSpPr/>
          <p:nvPr/>
        </p:nvGrpSpPr>
        <p:grpSpPr>
          <a:xfrm>
            <a:off x="7629072" y="4786144"/>
            <a:ext cx="3104030" cy="820611"/>
            <a:chOff x="7861072" y="1368661"/>
            <a:chExt cx="3104030" cy="820611"/>
          </a:xfrm>
        </p:grpSpPr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6FAB8C53-BDC5-99B5-EA0C-35C9FD96A1F8}"/>
                </a:ext>
              </a:extLst>
            </p:cNvPr>
            <p:cNvSpPr txBox="1"/>
            <p:nvPr/>
          </p:nvSpPr>
          <p:spPr>
            <a:xfrm>
              <a:off x="7861072" y="1666052"/>
              <a:ext cx="31040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DBF6749B-B4EA-822F-04B7-9C9DE6030290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961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966D759-7A3C-2008-7239-139224796F96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68360CC-A336-E204-E845-0B8E47121342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7" name="Freeform 9">
            <a:extLst>
              <a:ext uri="{FF2B5EF4-FFF2-40B4-BE49-F238E27FC236}">
                <a16:creationId xmlns:a16="http://schemas.microsoft.com/office/drawing/2014/main" id="{022E9CA9-2554-6386-40A0-A836DC1D37C1}"/>
              </a:ext>
            </a:extLst>
          </p:cNvPr>
          <p:cNvSpPr/>
          <p:nvPr/>
        </p:nvSpPr>
        <p:spPr bwMode="auto">
          <a:xfrm rot="13500000">
            <a:off x="3861617" y="3270619"/>
            <a:ext cx="2139384" cy="2139383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E61D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cs typeface="+mn-ea"/>
              <a:sym typeface="+mn-lt"/>
            </a:endParaRPr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63A9746F-3E48-C15C-006F-F472A413D67C}"/>
              </a:ext>
            </a:extLst>
          </p:cNvPr>
          <p:cNvSpPr/>
          <p:nvPr/>
        </p:nvSpPr>
        <p:spPr bwMode="auto">
          <a:xfrm rot="13500000">
            <a:off x="6197543" y="3270620"/>
            <a:ext cx="2139384" cy="2139383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E61D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cs typeface="+mn-ea"/>
              <a:sym typeface="+mn-lt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14896411-D68B-8E8D-50F1-28EA62C0F281}"/>
              </a:ext>
            </a:extLst>
          </p:cNvPr>
          <p:cNvSpPr/>
          <p:nvPr/>
        </p:nvSpPr>
        <p:spPr bwMode="auto">
          <a:xfrm rot="2700000">
            <a:off x="5026308" y="2131812"/>
            <a:ext cx="2139384" cy="2139384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AC00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cs typeface="+mn-ea"/>
              <a:sym typeface="+mn-lt"/>
            </a:endParaRPr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4B2F4708-610C-2B5B-945C-4FF543185666}"/>
              </a:ext>
            </a:extLst>
          </p:cNvPr>
          <p:cNvGrpSpPr/>
          <p:nvPr/>
        </p:nvGrpSpPr>
        <p:grpSpPr>
          <a:xfrm>
            <a:off x="4083109" y="3457658"/>
            <a:ext cx="599052" cy="492260"/>
            <a:chOff x="7836195" y="3464708"/>
            <a:chExt cx="599208" cy="492388"/>
          </a:xfrm>
        </p:grpSpPr>
        <p:sp>
          <p:nvSpPr>
            <p:cNvPr id="11" name="Oval 11">
              <a:extLst>
                <a:ext uri="{FF2B5EF4-FFF2-40B4-BE49-F238E27FC236}">
                  <a16:creationId xmlns:a16="http://schemas.microsoft.com/office/drawing/2014/main" id="{6D4A1AA2-1C00-A232-A020-84800F335077}"/>
                </a:ext>
              </a:extLst>
            </p:cNvPr>
            <p:cNvSpPr/>
            <p:nvPr/>
          </p:nvSpPr>
          <p:spPr>
            <a:xfrm rot="2700000">
              <a:off x="7882236" y="3464708"/>
              <a:ext cx="492388" cy="492388"/>
            </a:xfrm>
            <a:prstGeom prst="ellipse">
              <a:avLst/>
            </a:prstGeom>
            <a:solidFill>
              <a:srgbClr val="E61D00"/>
            </a:solidFill>
            <a:ln w="133350">
              <a:solidFill>
                <a:srgbClr val="A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Box 48">
              <a:extLst>
                <a:ext uri="{FF2B5EF4-FFF2-40B4-BE49-F238E27FC236}">
                  <a16:creationId xmlns:a16="http://schemas.microsoft.com/office/drawing/2014/main" id="{A4B9A63C-BE73-7B11-CF08-814B53832632}"/>
                </a:ext>
              </a:extLst>
            </p:cNvPr>
            <p:cNvSpPr txBox="1"/>
            <p:nvPr/>
          </p:nvSpPr>
          <p:spPr>
            <a:xfrm>
              <a:off x="7836195" y="3536805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799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680DB9FF-83E4-95CD-8183-DE8A04BCB800}"/>
              </a:ext>
            </a:extLst>
          </p:cNvPr>
          <p:cNvGrpSpPr/>
          <p:nvPr/>
        </p:nvGrpSpPr>
        <p:grpSpPr>
          <a:xfrm>
            <a:off x="5792078" y="1948942"/>
            <a:ext cx="599052" cy="492260"/>
            <a:chOff x="9545610" y="1955599"/>
            <a:chExt cx="599208" cy="492388"/>
          </a:xfrm>
        </p:grpSpPr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7A865A-DC4B-A895-5AC4-CBE2135B1B77}"/>
                </a:ext>
              </a:extLst>
            </p:cNvPr>
            <p:cNvSpPr/>
            <p:nvPr/>
          </p:nvSpPr>
          <p:spPr>
            <a:xfrm rot="2700000">
              <a:off x="9603416" y="1955599"/>
              <a:ext cx="492388" cy="492388"/>
            </a:xfrm>
            <a:prstGeom prst="ellipse">
              <a:avLst/>
            </a:prstGeom>
            <a:solidFill>
              <a:srgbClr val="AC0000"/>
            </a:solidFill>
            <a:ln w="133350">
              <a:solidFill>
                <a:srgbClr val="E61D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15" name="TextBox 51">
              <a:extLst>
                <a:ext uri="{FF2B5EF4-FFF2-40B4-BE49-F238E27FC236}">
                  <a16:creationId xmlns:a16="http://schemas.microsoft.com/office/drawing/2014/main" id="{66A7FE25-4059-B8DB-1EAF-49006281D263}"/>
                </a:ext>
              </a:extLst>
            </p:cNvPr>
            <p:cNvSpPr txBox="1"/>
            <p:nvPr/>
          </p:nvSpPr>
          <p:spPr>
            <a:xfrm>
              <a:off x="9545610" y="2019602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799" b="1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0950FAF8-9387-22B0-F97D-36464BE9A5D7}"/>
              </a:ext>
            </a:extLst>
          </p:cNvPr>
          <p:cNvGrpSpPr/>
          <p:nvPr/>
        </p:nvGrpSpPr>
        <p:grpSpPr>
          <a:xfrm>
            <a:off x="7544422" y="3468224"/>
            <a:ext cx="599052" cy="492260"/>
            <a:chOff x="10716797" y="5108091"/>
            <a:chExt cx="599208" cy="492388"/>
          </a:xfrm>
        </p:grpSpPr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DC838C0C-1805-1C16-5BDC-CEF204CADC19}"/>
                </a:ext>
              </a:extLst>
            </p:cNvPr>
            <p:cNvSpPr/>
            <p:nvPr/>
          </p:nvSpPr>
          <p:spPr>
            <a:xfrm rot="2700000">
              <a:off x="10774955" y="5108091"/>
              <a:ext cx="492388" cy="492388"/>
            </a:xfrm>
            <a:prstGeom prst="ellipse">
              <a:avLst/>
            </a:prstGeom>
            <a:solidFill>
              <a:srgbClr val="E61D00"/>
            </a:solidFill>
            <a:ln w="133350">
              <a:solidFill>
                <a:srgbClr val="A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799" dirty="0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18" name="TextBox 54">
              <a:extLst>
                <a:ext uri="{FF2B5EF4-FFF2-40B4-BE49-F238E27FC236}">
                  <a16:creationId xmlns:a16="http://schemas.microsoft.com/office/drawing/2014/main" id="{4E7874AD-51C0-2A08-DB3F-F11C591102D0}"/>
                </a:ext>
              </a:extLst>
            </p:cNvPr>
            <p:cNvSpPr txBox="1"/>
            <p:nvPr/>
          </p:nvSpPr>
          <p:spPr>
            <a:xfrm>
              <a:off x="10716797" y="5178591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799" b="1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sp>
        <p:nvSpPr>
          <p:cNvPr id="19" name="Freeform 19">
            <a:extLst>
              <a:ext uri="{FF2B5EF4-FFF2-40B4-BE49-F238E27FC236}">
                <a16:creationId xmlns:a16="http://schemas.microsoft.com/office/drawing/2014/main" id="{8DC700B4-0A0C-9BA8-C6EF-36232788C9D8}"/>
              </a:ext>
            </a:extLst>
          </p:cNvPr>
          <p:cNvSpPr>
            <a:spLocks noEditPoints="1"/>
          </p:cNvSpPr>
          <p:nvPr/>
        </p:nvSpPr>
        <p:spPr bwMode="auto">
          <a:xfrm>
            <a:off x="5862344" y="2935905"/>
            <a:ext cx="458521" cy="442759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solidFill>
                <a:srgbClr val="2F5EB0"/>
              </a:solidFill>
              <a:cs typeface="+mn-ea"/>
              <a:sym typeface="+mn-lt"/>
            </a:endParaRPr>
          </a:p>
        </p:txBody>
      </p:sp>
      <p:sp>
        <p:nvSpPr>
          <p:cNvPr id="20" name="Freeform 23">
            <a:extLst>
              <a:ext uri="{FF2B5EF4-FFF2-40B4-BE49-F238E27FC236}">
                <a16:creationId xmlns:a16="http://schemas.microsoft.com/office/drawing/2014/main" id="{8DACF244-1958-0431-622A-8BE96150799B}"/>
              </a:ext>
            </a:extLst>
          </p:cNvPr>
          <p:cNvSpPr>
            <a:spLocks noEditPoints="1"/>
          </p:cNvSpPr>
          <p:nvPr/>
        </p:nvSpPr>
        <p:spPr bwMode="auto">
          <a:xfrm>
            <a:off x="4704076" y="4244746"/>
            <a:ext cx="442760" cy="335294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solidFill>
                <a:srgbClr val="2F5EB0"/>
              </a:solidFill>
              <a:cs typeface="+mn-ea"/>
              <a:sym typeface="+mn-lt"/>
            </a:endParaRPr>
          </a:p>
        </p:txBody>
      </p:sp>
      <p:grpSp>
        <p:nvGrpSpPr>
          <p:cNvPr id="21" name="Group 24">
            <a:extLst>
              <a:ext uri="{FF2B5EF4-FFF2-40B4-BE49-F238E27FC236}">
                <a16:creationId xmlns:a16="http://schemas.microsoft.com/office/drawing/2014/main" id="{164C3EBA-C0DD-0972-9EE2-31A8F291C65A}"/>
              </a:ext>
            </a:extLst>
          </p:cNvPr>
          <p:cNvGrpSpPr/>
          <p:nvPr/>
        </p:nvGrpSpPr>
        <p:grpSpPr>
          <a:xfrm>
            <a:off x="7036809" y="4189497"/>
            <a:ext cx="451356" cy="442760"/>
            <a:chOff x="6786562" y="796925"/>
            <a:chExt cx="500063" cy="490538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0C3578FD-F32D-29CA-8D87-930887F387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86562" y="796925"/>
              <a:ext cx="500063" cy="490538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88D17284-963D-99B5-DEC7-F2F126CC1D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67538" y="969963"/>
              <a:ext cx="134938" cy="138113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28CB6B74-1F87-83C8-29AB-56D8E79A87F6}"/>
                </a:ext>
              </a:extLst>
            </p:cNvPr>
            <p:cNvSpPr/>
            <p:nvPr/>
          </p:nvSpPr>
          <p:spPr bwMode="auto">
            <a:xfrm>
              <a:off x="6956425" y="1135063"/>
              <a:ext cx="73025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6194EB6B-B622-5C80-89D3-4465584F22D1}"/>
                </a:ext>
              </a:extLst>
            </p:cNvPr>
            <p:cNvSpPr/>
            <p:nvPr/>
          </p:nvSpPr>
          <p:spPr bwMode="auto">
            <a:xfrm>
              <a:off x="7043738" y="873125"/>
              <a:ext cx="77788" cy="80963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id-ID" sz="1799">
                <a:solidFill>
                  <a:srgbClr val="2F5EB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45D71D1-250A-94DB-C6F9-B48A65597241}"/>
              </a:ext>
            </a:extLst>
          </p:cNvPr>
          <p:cNvGrpSpPr/>
          <p:nvPr/>
        </p:nvGrpSpPr>
        <p:grpSpPr>
          <a:xfrm>
            <a:off x="1991194" y="1207434"/>
            <a:ext cx="8181506" cy="605168"/>
            <a:chOff x="4887631" y="1368661"/>
            <a:chExt cx="8181506" cy="605168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AEF1A124-0836-708A-4C2E-66FB7383353C}"/>
                </a:ext>
              </a:extLst>
            </p:cNvPr>
            <p:cNvSpPr txBox="1"/>
            <p:nvPr/>
          </p:nvSpPr>
          <p:spPr>
            <a:xfrm>
              <a:off x="4887631" y="1666052"/>
              <a:ext cx="8181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7B9827F-32A9-982E-1E70-593945739BB9}"/>
                </a:ext>
              </a:extLst>
            </p:cNvPr>
            <p:cNvSpPr txBox="1"/>
            <p:nvPr/>
          </p:nvSpPr>
          <p:spPr>
            <a:xfrm>
              <a:off x="7910035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76A0AA5-496D-D595-6C3E-FD1D4CF9230C}"/>
              </a:ext>
            </a:extLst>
          </p:cNvPr>
          <p:cNvGrpSpPr/>
          <p:nvPr/>
        </p:nvGrpSpPr>
        <p:grpSpPr>
          <a:xfrm>
            <a:off x="8639346" y="3674298"/>
            <a:ext cx="2234624" cy="1036055"/>
            <a:chOff x="7861072" y="1368661"/>
            <a:chExt cx="2234624" cy="1036055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4013F8D-44A4-ED6F-C629-161603DF9423}"/>
                </a:ext>
              </a:extLst>
            </p:cNvPr>
            <p:cNvSpPr txBox="1"/>
            <p:nvPr/>
          </p:nvSpPr>
          <p:spPr>
            <a:xfrm>
              <a:off x="7861072" y="1666052"/>
              <a:ext cx="223462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1704C38-F0B9-C1AF-A168-F8531631D008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611299C1-68A2-87A1-8A1B-AAEBD9968221}"/>
              </a:ext>
            </a:extLst>
          </p:cNvPr>
          <p:cNvGrpSpPr/>
          <p:nvPr/>
        </p:nvGrpSpPr>
        <p:grpSpPr>
          <a:xfrm>
            <a:off x="1426151" y="3674298"/>
            <a:ext cx="2234624" cy="1036055"/>
            <a:chOff x="7861072" y="1368661"/>
            <a:chExt cx="2234624" cy="1036055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43FB7EEC-893E-9368-1F9C-3B3F2A2638B6}"/>
                </a:ext>
              </a:extLst>
            </p:cNvPr>
            <p:cNvSpPr txBox="1"/>
            <p:nvPr/>
          </p:nvSpPr>
          <p:spPr>
            <a:xfrm>
              <a:off x="7861072" y="1666052"/>
              <a:ext cx="223462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D8EF9722-1366-EE4C-BC3B-32303038B300}"/>
                </a:ext>
              </a:extLst>
            </p:cNvPr>
            <p:cNvSpPr txBox="1"/>
            <p:nvPr/>
          </p:nvSpPr>
          <p:spPr>
            <a:xfrm>
              <a:off x="8113152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/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0930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">
            <a:extLst>
              <a:ext uri="{FF2B5EF4-FFF2-40B4-BE49-F238E27FC236}">
                <a16:creationId xmlns:a16="http://schemas.microsoft.com/office/drawing/2014/main" id="{7D1D0AB4-C6F9-CA43-9457-32F9B9942603}"/>
              </a:ext>
            </a:extLst>
          </p:cNvPr>
          <p:cNvSpPr/>
          <p:nvPr/>
        </p:nvSpPr>
        <p:spPr bwMode="auto">
          <a:xfrm>
            <a:off x="3606917" y="1350524"/>
            <a:ext cx="1549402" cy="139696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E61D00"/>
          </a:solidFill>
          <a:ln w="25400" cap="flat">
            <a:solidFill>
              <a:schemeClr val="bg1"/>
            </a:solidFill>
            <a:prstDash val="solid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 dirty="0">
              <a:solidFill>
                <a:srgbClr val="3CCCC7"/>
              </a:solidFill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FC08350-0DA0-1164-D448-2C79FD5AB9A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0775" y="1350523"/>
            <a:ext cx="2243451" cy="104928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A7E8B79D-4DBF-0674-1799-5F64B4CDB597}"/>
              </a:ext>
            </a:extLst>
          </p:cNvPr>
          <p:cNvGrpSpPr/>
          <p:nvPr/>
        </p:nvGrpSpPr>
        <p:grpSpPr>
          <a:xfrm>
            <a:off x="2523077" y="2930522"/>
            <a:ext cx="3731056" cy="498478"/>
            <a:chOff x="3201894" y="2736663"/>
            <a:chExt cx="3731056" cy="498478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E1B3626-1980-CA75-03AC-2B0D5FFF9AE2}"/>
                </a:ext>
              </a:extLst>
            </p:cNvPr>
            <p:cNvSpPr/>
            <p:nvPr/>
          </p:nvSpPr>
          <p:spPr>
            <a:xfrm>
              <a:off x="4158037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F2C3888-C8D4-019F-76AB-14701A3DEB43}"/>
                </a:ext>
              </a:extLst>
            </p:cNvPr>
            <p:cNvSpPr/>
            <p:nvPr/>
          </p:nvSpPr>
          <p:spPr>
            <a:xfrm rot="10800000">
              <a:off x="3201894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1661040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89" y="151301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C8AF0F6-F4C2-0CA0-6AD7-8F012BB7B35D}"/>
              </a:ext>
            </a:extLst>
          </p:cNvPr>
          <p:cNvSpPr txBox="1"/>
          <p:nvPr/>
        </p:nvSpPr>
        <p:spPr>
          <a:xfrm>
            <a:off x="3402570" y="2979706"/>
            <a:ext cx="1958095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E52C56-DE16-2407-0893-EAA5C5AC500F}"/>
              </a:ext>
            </a:extLst>
          </p:cNvPr>
          <p:cNvSpPr txBox="1"/>
          <p:nvPr/>
        </p:nvSpPr>
        <p:spPr>
          <a:xfrm>
            <a:off x="3722246" y="1648940"/>
            <a:ext cx="13327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字制区喜脉体" panose="02000603000000000000" pitchFamily="2" charset="-122"/>
              <a:ea typeface="字制区喜脉体" panose="02000603000000000000" pitchFamily="2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C61B8593-8268-C0C7-6FEE-2FBAC18FEE9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73598" y="0"/>
            <a:ext cx="4818401" cy="6324564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1200534-EB6C-EEE1-7DBC-B789B68DC46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4893" y="197902"/>
            <a:ext cx="3581018" cy="3236618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BB1FFA95-1D01-9969-28C0-E5E00D9BD278}"/>
              </a:ext>
            </a:extLst>
          </p:cNvPr>
          <p:cNvSpPr txBox="1"/>
          <p:nvPr/>
        </p:nvSpPr>
        <p:spPr>
          <a:xfrm>
            <a:off x="1741888" y="3631835"/>
            <a:ext cx="5293436" cy="70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根据自己的需要添加适当的文字，此处添加详细文本描述，建议与标题相关尽量简洁... ...</a:t>
            </a:r>
          </a:p>
        </p:txBody>
      </p:sp>
    </p:spTree>
    <p:extLst>
      <p:ext uri="{BB962C8B-B14F-4D97-AF65-F5344CB8AC3E}">
        <p14:creationId xmlns:p14="http://schemas.microsoft.com/office/powerpoint/2010/main" val="237461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EE151E94-C90E-4B71-7520-5232735571E9}"/>
              </a:ext>
            </a:extLst>
          </p:cNvPr>
          <p:cNvSpPr/>
          <p:nvPr/>
        </p:nvSpPr>
        <p:spPr>
          <a:xfrm>
            <a:off x="1415595" y="5206921"/>
            <a:ext cx="4306079" cy="550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单击此处添加标题文本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336A67BE-424E-7ED4-34C2-E5BE2A306E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81225"/>
            <a:ext cx="7058435" cy="3815538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64D7FE9-DF52-4668-4D4A-57C6C5EABEE7}"/>
              </a:ext>
            </a:extLst>
          </p:cNvPr>
          <p:cNvSpPr/>
          <p:nvPr/>
        </p:nvSpPr>
        <p:spPr>
          <a:xfrm>
            <a:off x="1415595" y="2961180"/>
            <a:ext cx="4306079" cy="46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添加标题文本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1E6560D-4D70-14BB-8A23-60E4F10C1502}"/>
              </a:ext>
            </a:extLst>
          </p:cNvPr>
          <p:cNvSpPr txBox="1"/>
          <p:nvPr/>
        </p:nvSpPr>
        <p:spPr>
          <a:xfrm>
            <a:off x="2432761" y="3511844"/>
            <a:ext cx="27141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CA9E1A1-511D-B6BE-C8BE-D8054CDECBB2}"/>
              </a:ext>
            </a:extLst>
          </p:cNvPr>
          <p:cNvSpPr txBox="1"/>
          <p:nvPr/>
        </p:nvSpPr>
        <p:spPr>
          <a:xfrm>
            <a:off x="6096000" y="2219198"/>
            <a:ext cx="5003800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C219943-6E60-3FEF-4BF0-35AC81F563D0}"/>
              </a:ext>
            </a:extLst>
          </p:cNvPr>
          <p:cNvSpPr txBox="1"/>
          <p:nvPr/>
        </p:nvSpPr>
        <p:spPr>
          <a:xfrm>
            <a:off x="6066972" y="1546046"/>
            <a:ext cx="31931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单击此处添加标题文本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3AAE457-96E3-94B1-101E-28E53D9027F3}"/>
              </a:ext>
            </a:extLst>
          </p:cNvPr>
          <p:cNvSpPr txBox="1"/>
          <p:nvPr/>
        </p:nvSpPr>
        <p:spPr>
          <a:xfrm>
            <a:off x="6096000" y="3541048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1618996-9E7A-FA43-6363-52EFF4671674}"/>
              </a:ext>
            </a:extLst>
          </p:cNvPr>
          <p:cNvSpPr txBox="1"/>
          <p:nvPr/>
        </p:nvSpPr>
        <p:spPr>
          <a:xfrm>
            <a:off x="6096000" y="4186692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A0A5282-ABC4-D466-E2EF-7F8FF6E07D18}"/>
              </a:ext>
            </a:extLst>
          </p:cNvPr>
          <p:cNvSpPr txBox="1"/>
          <p:nvPr/>
        </p:nvSpPr>
        <p:spPr>
          <a:xfrm>
            <a:off x="6096000" y="4832336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CF70C1E-7CA4-03B1-3949-2C8297E838A1}"/>
              </a:ext>
            </a:extLst>
          </p:cNvPr>
          <p:cNvSpPr txBox="1"/>
          <p:nvPr/>
        </p:nvSpPr>
        <p:spPr>
          <a:xfrm>
            <a:off x="6096000" y="1901065"/>
            <a:ext cx="2423886" cy="318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Click here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423058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B1C28D8B-8A01-FF2D-9ED4-77CECCB61C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8775" y="1724025"/>
            <a:ext cx="6753225" cy="513397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16853F8-E99A-271F-5487-A1B166351754}"/>
              </a:ext>
            </a:extLst>
          </p:cNvPr>
          <p:cNvSpPr txBox="1"/>
          <p:nvPr/>
        </p:nvSpPr>
        <p:spPr>
          <a:xfrm>
            <a:off x="974507" y="2347740"/>
            <a:ext cx="6753225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F42FF9A-570C-330E-FCFF-2EFA6797009A}"/>
              </a:ext>
            </a:extLst>
          </p:cNvPr>
          <p:cNvSpPr txBox="1"/>
          <p:nvPr/>
        </p:nvSpPr>
        <p:spPr>
          <a:xfrm>
            <a:off x="945480" y="1674588"/>
            <a:ext cx="31931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单击此处添加标题文本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8A89F9D-93E5-463C-F6DC-7148339D6296}"/>
              </a:ext>
            </a:extLst>
          </p:cNvPr>
          <p:cNvSpPr txBox="1"/>
          <p:nvPr/>
        </p:nvSpPr>
        <p:spPr>
          <a:xfrm>
            <a:off x="974508" y="3669590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1BA7096-56B5-A728-2948-09F9EA0A6802}"/>
              </a:ext>
            </a:extLst>
          </p:cNvPr>
          <p:cNvSpPr txBox="1"/>
          <p:nvPr/>
        </p:nvSpPr>
        <p:spPr>
          <a:xfrm>
            <a:off x="974508" y="4315234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36CC0AB-68AD-1F77-F49F-65E0BED69A9B}"/>
              </a:ext>
            </a:extLst>
          </p:cNvPr>
          <p:cNvSpPr txBox="1"/>
          <p:nvPr/>
        </p:nvSpPr>
        <p:spPr>
          <a:xfrm>
            <a:off x="974508" y="4960878"/>
            <a:ext cx="500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270ECEA-1A8E-3CF0-0E3C-0ACD2374DB97}"/>
              </a:ext>
            </a:extLst>
          </p:cNvPr>
          <p:cNvSpPr txBox="1"/>
          <p:nvPr/>
        </p:nvSpPr>
        <p:spPr>
          <a:xfrm>
            <a:off x="974508" y="2029607"/>
            <a:ext cx="2423886" cy="318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Click here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411368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B50E1AA3-EEED-1980-7252-09573ED246E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9463" y="1878320"/>
            <a:ext cx="6385508" cy="4979680"/>
          </a:xfrm>
          <a:prstGeom prst="rect">
            <a:avLst/>
          </a:prstGeom>
        </p:spPr>
      </p:pic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2AA0528E-252C-5516-28EB-AB267C1B7D08}"/>
              </a:ext>
            </a:extLst>
          </p:cNvPr>
          <p:cNvSpPr/>
          <p:nvPr/>
        </p:nvSpPr>
        <p:spPr>
          <a:xfrm>
            <a:off x="2033828" y="1878320"/>
            <a:ext cx="2774913" cy="498478"/>
          </a:xfrm>
          <a:custGeom>
            <a:avLst/>
            <a:gdLst>
              <a:gd name="connsiteX0" fmla="*/ 0 w 2774913"/>
              <a:gd name="connsiteY0" fmla="*/ 0 h 498478"/>
              <a:gd name="connsiteX1" fmla="*/ 42856 w 2774913"/>
              <a:gd name="connsiteY1" fmla="*/ 0 h 498478"/>
              <a:gd name="connsiteX2" fmla="*/ 1061798 w 2774913"/>
              <a:gd name="connsiteY2" fmla="*/ 0 h 498478"/>
              <a:gd name="connsiteX3" fmla="*/ 1751874 w 2774913"/>
              <a:gd name="connsiteY3" fmla="*/ 0 h 498478"/>
              <a:gd name="connsiteX4" fmla="*/ 2770816 w 2774913"/>
              <a:gd name="connsiteY4" fmla="*/ 0 h 498478"/>
              <a:gd name="connsiteX5" fmla="*/ 2581061 w 2774913"/>
              <a:gd name="connsiteY5" fmla="*/ 240337 h 498478"/>
              <a:gd name="connsiteX6" fmla="*/ 2774913 w 2774913"/>
              <a:gd name="connsiteY6" fmla="*/ 485904 h 498478"/>
              <a:gd name="connsiteX7" fmla="*/ 2774913 w 2774913"/>
              <a:gd name="connsiteY7" fmla="*/ 498478 h 498478"/>
              <a:gd name="connsiteX8" fmla="*/ 1755971 w 2774913"/>
              <a:gd name="connsiteY8" fmla="*/ 498478 h 498478"/>
              <a:gd name="connsiteX9" fmla="*/ 1065895 w 2774913"/>
              <a:gd name="connsiteY9" fmla="*/ 498478 h 498478"/>
              <a:gd name="connsiteX10" fmla="*/ 46953 w 2774913"/>
              <a:gd name="connsiteY10" fmla="*/ 498478 h 498478"/>
              <a:gd name="connsiteX11" fmla="*/ 0 w 2774913"/>
              <a:gd name="connsiteY11" fmla="*/ 498478 h 498478"/>
              <a:gd name="connsiteX12" fmla="*/ 0 w 2774913"/>
              <a:gd name="connsiteY12" fmla="*/ 0 h 49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74913" h="498478">
                <a:moveTo>
                  <a:pt x="0" y="0"/>
                </a:moveTo>
                <a:lnTo>
                  <a:pt x="42856" y="0"/>
                </a:lnTo>
                <a:lnTo>
                  <a:pt x="1061798" y="0"/>
                </a:lnTo>
                <a:lnTo>
                  <a:pt x="1751874" y="0"/>
                </a:lnTo>
                <a:lnTo>
                  <a:pt x="2770816" y="0"/>
                </a:lnTo>
                <a:lnTo>
                  <a:pt x="2581061" y="240337"/>
                </a:lnTo>
                <a:lnTo>
                  <a:pt x="2774913" y="485904"/>
                </a:lnTo>
                <a:lnTo>
                  <a:pt x="2774913" y="498478"/>
                </a:lnTo>
                <a:lnTo>
                  <a:pt x="1755971" y="498478"/>
                </a:lnTo>
                <a:lnTo>
                  <a:pt x="1065895" y="498478"/>
                </a:lnTo>
                <a:lnTo>
                  <a:pt x="46953" y="498478"/>
                </a:lnTo>
                <a:lnTo>
                  <a:pt x="0" y="498478"/>
                </a:lnTo>
                <a:lnTo>
                  <a:pt x="0" y="0"/>
                </a:lnTo>
                <a:close/>
              </a:path>
            </a:pathLst>
          </a:cu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0C1DC63A-D915-0F3D-0822-010DCA6B194C}"/>
              </a:ext>
            </a:extLst>
          </p:cNvPr>
          <p:cNvSpPr/>
          <p:nvPr/>
        </p:nvSpPr>
        <p:spPr>
          <a:xfrm>
            <a:off x="1092200" y="1878320"/>
            <a:ext cx="2774913" cy="498478"/>
          </a:xfrm>
          <a:custGeom>
            <a:avLst/>
            <a:gdLst>
              <a:gd name="connsiteX0" fmla="*/ 0 w 2774913"/>
              <a:gd name="connsiteY0" fmla="*/ 0 h 498478"/>
              <a:gd name="connsiteX1" fmla="*/ 42856 w 2774913"/>
              <a:gd name="connsiteY1" fmla="*/ 0 h 498478"/>
              <a:gd name="connsiteX2" fmla="*/ 1061798 w 2774913"/>
              <a:gd name="connsiteY2" fmla="*/ 0 h 498478"/>
              <a:gd name="connsiteX3" fmla="*/ 1751874 w 2774913"/>
              <a:gd name="connsiteY3" fmla="*/ 0 h 498478"/>
              <a:gd name="connsiteX4" fmla="*/ 2770816 w 2774913"/>
              <a:gd name="connsiteY4" fmla="*/ 0 h 498478"/>
              <a:gd name="connsiteX5" fmla="*/ 2581061 w 2774913"/>
              <a:gd name="connsiteY5" fmla="*/ 240337 h 498478"/>
              <a:gd name="connsiteX6" fmla="*/ 2774913 w 2774913"/>
              <a:gd name="connsiteY6" fmla="*/ 485904 h 498478"/>
              <a:gd name="connsiteX7" fmla="*/ 2774913 w 2774913"/>
              <a:gd name="connsiteY7" fmla="*/ 498478 h 498478"/>
              <a:gd name="connsiteX8" fmla="*/ 1755971 w 2774913"/>
              <a:gd name="connsiteY8" fmla="*/ 498478 h 498478"/>
              <a:gd name="connsiteX9" fmla="*/ 1065895 w 2774913"/>
              <a:gd name="connsiteY9" fmla="*/ 498478 h 498478"/>
              <a:gd name="connsiteX10" fmla="*/ 46953 w 2774913"/>
              <a:gd name="connsiteY10" fmla="*/ 498478 h 498478"/>
              <a:gd name="connsiteX11" fmla="*/ 0 w 2774913"/>
              <a:gd name="connsiteY11" fmla="*/ 498478 h 498478"/>
              <a:gd name="connsiteX12" fmla="*/ 0 w 2774913"/>
              <a:gd name="connsiteY12" fmla="*/ 0 h 49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74913" h="498478">
                <a:moveTo>
                  <a:pt x="0" y="0"/>
                </a:moveTo>
                <a:lnTo>
                  <a:pt x="42856" y="0"/>
                </a:lnTo>
                <a:lnTo>
                  <a:pt x="1061798" y="0"/>
                </a:lnTo>
                <a:lnTo>
                  <a:pt x="1751874" y="0"/>
                </a:lnTo>
                <a:lnTo>
                  <a:pt x="2770816" y="0"/>
                </a:lnTo>
                <a:lnTo>
                  <a:pt x="2581061" y="240337"/>
                </a:lnTo>
                <a:lnTo>
                  <a:pt x="2774913" y="485904"/>
                </a:lnTo>
                <a:lnTo>
                  <a:pt x="2774913" y="498478"/>
                </a:lnTo>
                <a:lnTo>
                  <a:pt x="1755971" y="498478"/>
                </a:lnTo>
                <a:lnTo>
                  <a:pt x="1065895" y="498478"/>
                </a:lnTo>
                <a:lnTo>
                  <a:pt x="46953" y="498478"/>
                </a:lnTo>
                <a:lnTo>
                  <a:pt x="0" y="498478"/>
                </a:lnTo>
                <a:lnTo>
                  <a:pt x="0" y="0"/>
                </a:lnTo>
                <a:close/>
              </a:path>
            </a:pathLst>
          </a:cu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798C5C3-4BF3-7B9C-6EE2-A138F03CBAD2}"/>
              </a:ext>
            </a:extLst>
          </p:cNvPr>
          <p:cNvSpPr txBox="1"/>
          <p:nvPr/>
        </p:nvSpPr>
        <p:spPr>
          <a:xfrm>
            <a:off x="1092200" y="2449338"/>
            <a:ext cx="6753225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56DEE44-5A1F-B3BA-9C12-AD2DFBDEDD4D}"/>
              </a:ext>
            </a:extLst>
          </p:cNvPr>
          <p:cNvSpPr txBox="1"/>
          <p:nvPr/>
        </p:nvSpPr>
        <p:spPr>
          <a:xfrm>
            <a:off x="1395748" y="1918375"/>
            <a:ext cx="31931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</a:rPr>
              <a:t>单击此处添加标题文本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1B031D3C-7E5A-60D3-000E-322B98F9770A}"/>
              </a:ext>
            </a:extLst>
          </p:cNvPr>
          <p:cNvSpPr/>
          <p:nvPr/>
        </p:nvSpPr>
        <p:spPr>
          <a:xfrm>
            <a:off x="2033828" y="3719585"/>
            <a:ext cx="2774913" cy="498478"/>
          </a:xfrm>
          <a:custGeom>
            <a:avLst/>
            <a:gdLst>
              <a:gd name="connsiteX0" fmla="*/ 0 w 2774913"/>
              <a:gd name="connsiteY0" fmla="*/ 0 h 498478"/>
              <a:gd name="connsiteX1" fmla="*/ 42856 w 2774913"/>
              <a:gd name="connsiteY1" fmla="*/ 0 h 498478"/>
              <a:gd name="connsiteX2" fmla="*/ 1061798 w 2774913"/>
              <a:gd name="connsiteY2" fmla="*/ 0 h 498478"/>
              <a:gd name="connsiteX3" fmla="*/ 1751874 w 2774913"/>
              <a:gd name="connsiteY3" fmla="*/ 0 h 498478"/>
              <a:gd name="connsiteX4" fmla="*/ 2770816 w 2774913"/>
              <a:gd name="connsiteY4" fmla="*/ 0 h 498478"/>
              <a:gd name="connsiteX5" fmla="*/ 2581061 w 2774913"/>
              <a:gd name="connsiteY5" fmla="*/ 240337 h 498478"/>
              <a:gd name="connsiteX6" fmla="*/ 2774913 w 2774913"/>
              <a:gd name="connsiteY6" fmla="*/ 485904 h 498478"/>
              <a:gd name="connsiteX7" fmla="*/ 2774913 w 2774913"/>
              <a:gd name="connsiteY7" fmla="*/ 498478 h 498478"/>
              <a:gd name="connsiteX8" fmla="*/ 1755971 w 2774913"/>
              <a:gd name="connsiteY8" fmla="*/ 498478 h 498478"/>
              <a:gd name="connsiteX9" fmla="*/ 1065895 w 2774913"/>
              <a:gd name="connsiteY9" fmla="*/ 498478 h 498478"/>
              <a:gd name="connsiteX10" fmla="*/ 46953 w 2774913"/>
              <a:gd name="connsiteY10" fmla="*/ 498478 h 498478"/>
              <a:gd name="connsiteX11" fmla="*/ 0 w 2774913"/>
              <a:gd name="connsiteY11" fmla="*/ 498478 h 498478"/>
              <a:gd name="connsiteX12" fmla="*/ 0 w 2774913"/>
              <a:gd name="connsiteY12" fmla="*/ 0 h 49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74913" h="498478">
                <a:moveTo>
                  <a:pt x="0" y="0"/>
                </a:moveTo>
                <a:lnTo>
                  <a:pt x="42856" y="0"/>
                </a:lnTo>
                <a:lnTo>
                  <a:pt x="1061798" y="0"/>
                </a:lnTo>
                <a:lnTo>
                  <a:pt x="1751874" y="0"/>
                </a:lnTo>
                <a:lnTo>
                  <a:pt x="2770816" y="0"/>
                </a:lnTo>
                <a:lnTo>
                  <a:pt x="2581061" y="240337"/>
                </a:lnTo>
                <a:lnTo>
                  <a:pt x="2774913" y="485904"/>
                </a:lnTo>
                <a:lnTo>
                  <a:pt x="2774913" y="498478"/>
                </a:lnTo>
                <a:lnTo>
                  <a:pt x="1755971" y="498478"/>
                </a:lnTo>
                <a:lnTo>
                  <a:pt x="1065895" y="498478"/>
                </a:lnTo>
                <a:lnTo>
                  <a:pt x="46953" y="498478"/>
                </a:lnTo>
                <a:lnTo>
                  <a:pt x="0" y="498478"/>
                </a:lnTo>
                <a:lnTo>
                  <a:pt x="0" y="0"/>
                </a:lnTo>
                <a:close/>
              </a:path>
            </a:pathLst>
          </a:cu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B8A168A9-C13C-09F1-9DF2-1B36AFD981C5}"/>
              </a:ext>
            </a:extLst>
          </p:cNvPr>
          <p:cNvSpPr/>
          <p:nvPr/>
        </p:nvSpPr>
        <p:spPr>
          <a:xfrm>
            <a:off x="1092200" y="3719585"/>
            <a:ext cx="2774913" cy="498478"/>
          </a:xfrm>
          <a:custGeom>
            <a:avLst/>
            <a:gdLst>
              <a:gd name="connsiteX0" fmla="*/ 0 w 2774913"/>
              <a:gd name="connsiteY0" fmla="*/ 0 h 498478"/>
              <a:gd name="connsiteX1" fmla="*/ 42856 w 2774913"/>
              <a:gd name="connsiteY1" fmla="*/ 0 h 498478"/>
              <a:gd name="connsiteX2" fmla="*/ 1061798 w 2774913"/>
              <a:gd name="connsiteY2" fmla="*/ 0 h 498478"/>
              <a:gd name="connsiteX3" fmla="*/ 1751874 w 2774913"/>
              <a:gd name="connsiteY3" fmla="*/ 0 h 498478"/>
              <a:gd name="connsiteX4" fmla="*/ 2770816 w 2774913"/>
              <a:gd name="connsiteY4" fmla="*/ 0 h 498478"/>
              <a:gd name="connsiteX5" fmla="*/ 2581061 w 2774913"/>
              <a:gd name="connsiteY5" fmla="*/ 240337 h 498478"/>
              <a:gd name="connsiteX6" fmla="*/ 2774913 w 2774913"/>
              <a:gd name="connsiteY6" fmla="*/ 485904 h 498478"/>
              <a:gd name="connsiteX7" fmla="*/ 2774913 w 2774913"/>
              <a:gd name="connsiteY7" fmla="*/ 498478 h 498478"/>
              <a:gd name="connsiteX8" fmla="*/ 1755971 w 2774913"/>
              <a:gd name="connsiteY8" fmla="*/ 498478 h 498478"/>
              <a:gd name="connsiteX9" fmla="*/ 1065895 w 2774913"/>
              <a:gd name="connsiteY9" fmla="*/ 498478 h 498478"/>
              <a:gd name="connsiteX10" fmla="*/ 46953 w 2774913"/>
              <a:gd name="connsiteY10" fmla="*/ 498478 h 498478"/>
              <a:gd name="connsiteX11" fmla="*/ 0 w 2774913"/>
              <a:gd name="connsiteY11" fmla="*/ 498478 h 498478"/>
              <a:gd name="connsiteX12" fmla="*/ 0 w 2774913"/>
              <a:gd name="connsiteY12" fmla="*/ 0 h 49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74913" h="498478">
                <a:moveTo>
                  <a:pt x="0" y="0"/>
                </a:moveTo>
                <a:lnTo>
                  <a:pt x="42856" y="0"/>
                </a:lnTo>
                <a:lnTo>
                  <a:pt x="1061798" y="0"/>
                </a:lnTo>
                <a:lnTo>
                  <a:pt x="1751874" y="0"/>
                </a:lnTo>
                <a:lnTo>
                  <a:pt x="2770816" y="0"/>
                </a:lnTo>
                <a:lnTo>
                  <a:pt x="2581061" y="240337"/>
                </a:lnTo>
                <a:lnTo>
                  <a:pt x="2774913" y="485904"/>
                </a:lnTo>
                <a:lnTo>
                  <a:pt x="2774913" y="498478"/>
                </a:lnTo>
                <a:lnTo>
                  <a:pt x="1755971" y="498478"/>
                </a:lnTo>
                <a:lnTo>
                  <a:pt x="1065895" y="498478"/>
                </a:lnTo>
                <a:lnTo>
                  <a:pt x="46953" y="498478"/>
                </a:lnTo>
                <a:lnTo>
                  <a:pt x="0" y="498478"/>
                </a:lnTo>
                <a:lnTo>
                  <a:pt x="0" y="0"/>
                </a:lnTo>
                <a:close/>
              </a:path>
            </a:pathLst>
          </a:cu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DD462C-4BDE-FDBE-7490-D7656BA30A7A}"/>
              </a:ext>
            </a:extLst>
          </p:cNvPr>
          <p:cNvSpPr txBox="1"/>
          <p:nvPr/>
        </p:nvSpPr>
        <p:spPr>
          <a:xfrm>
            <a:off x="1092200" y="4290603"/>
            <a:ext cx="4177263" cy="1353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653EB11-5AD4-E94E-3206-F24919D266BA}"/>
              </a:ext>
            </a:extLst>
          </p:cNvPr>
          <p:cNvSpPr txBox="1"/>
          <p:nvPr/>
        </p:nvSpPr>
        <p:spPr>
          <a:xfrm>
            <a:off x="1395748" y="3759640"/>
            <a:ext cx="31931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75419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7" name="Bent Arrow 21">
            <a:extLst>
              <a:ext uri="{FF2B5EF4-FFF2-40B4-BE49-F238E27FC236}">
                <a16:creationId xmlns:a16="http://schemas.microsoft.com/office/drawing/2014/main" id="{DC1A3B86-A99D-440B-B5CC-25FAA9DE5BB6}"/>
              </a:ext>
            </a:extLst>
          </p:cNvPr>
          <p:cNvSpPr/>
          <p:nvPr/>
        </p:nvSpPr>
        <p:spPr>
          <a:xfrm>
            <a:off x="8587880" y="2279510"/>
            <a:ext cx="2428260" cy="1550512"/>
          </a:xfrm>
          <a:prstGeom prst="bentArrow">
            <a:avLst/>
          </a:prstGeom>
          <a:solidFill>
            <a:srgbClr val="E61D00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1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8" name="Bent Arrow 18">
            <a:extLst>
              <a:ext uri="{FF2B5EF4-FFF2-40B4-BE49-F238E27FC236}">
                <a16:creationId xmlns:a16="http://schemas.microsoft.com/office/drawing/2014/main" id="{230CDF7F-B2EC-4E11-CDAA-08EEA7E3CE23}"/>
              </a:ext>
            </a:extLst>
          </p:cNvPr>
          <p:cNvSpPr/>
          <p:nvPr/>
        </p:nvSpPr>
        <p:spPr>
          <a:xfrm>
            <a:off x="1303101" y="3830023"/>
            <a:ext cx="2428260" cy="1550512"/>
          </a:xfrm>
          <a:prstGeom prst="bentArrow">
            <a:avLst/>
          </a:prstGeom>
          <a:solidFill>
            <a:srgbClr val="AC0000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1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9" name="Bent Arrow 20">
            <a:extLst>
              <a:ext uri="{FF2B5EF4-FFF2-40B4-BE49-F238E27FC236}">
                <a16:creationId xmlns:a16="http://schemas.microsoft.com/office/drawing/2014/main" id="{045DA700-96A2-B424-4A82-E6E4C3894ACB}"/>
              </a:ext>
            </a:extLst>
          </p:cNvPr>
          <p:cNvSpPr/>
          <p:nvPr/>
        </p:nvSpPr>
        <p:spPr>
          <a:xfrm>
            <a:off x="6159619" y="2882485"/>
            <a:ext cx="2428260" cy="1550512"/>
          </a:xfrm>
          <a:prstGeom prst="bentArrow">
            <a:avLst/>
          </a:prstGeom>
          <a:solidFill>
            <a:srgbClr val="AC0000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1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0" name="Bent Arrow 19">
            <a:extLst>
              <a:ext uri="{FF2B5EF4-FFF2-40B4-BE49-F238E27FC236}">
                <a16:creationId xmlns:a16="http://schemas.microsoft.com/office/drawing/2014/main" id="{BC1AFA66-C8F1-F455-94EE-6781E263E299}"/>
              </a:ext>
            </a:extLst>
          </p:cNvPr>
          <p:cNvSpPr/>
          <p:nvPr/>
        </p:nvSpPr>
        <p:spPr>
          <a:xfrm>
            <a:off x="3731359" y="3313185"/>
            <a:ext cx="2428260" cy="1550512"/>
          </a:xfrm>
          <a:prstGeom prst="bentArrow">
            <a:avLst/>
          </a:prstGeom>
          <a:solidFill>
            <a:srgbClr val="E61D00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31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9" name="Freeform 368">
            <a:extLst>
              <a:ext uri="{FF2B5EF4-FFF2-40B4-BE49-F238E27FC236}">
                <a16:creationId xmlns:a16="http://schemas.microsoft.com/office/drawing/2014/main" id="{8A8BA2C5-8108-2384-922E-1BDA87C7DC7E}"/>
              </a:ext>
            </a:extLst>
          </p:cNvPr>
          <p:cNvSpPr/>
          <p:nvPr/>
        </p:nvSpPr>
        <p:spPr bwMode="auto">
          <a:xfrm>
            <a:off x="2289297" y="3527234"/>
            <a:ext cx="378807" cy="382157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0 w 48"/>
              <a:gd name="T5" fmla="*/ 44 h 48"/>
              <a:gd name="T6" fmla="*/ 39 w 48"/>
              <a:gd name="T7" fmla="*/ 44 h 48"/>
              <a:gd name="T8" fmla="*/ 39 w 48"/>
              <a:gd name="T9" fmla="*/ 44 h 48"/>
              <a:gd name="T10" fmla="*/ 26 w 48"/>
              <a:gd name="T11" fmla="*/ 39 h 48"/>
              <a:gd name="T12" fmla="*/ 20 w 48"/>
              <a:gd name="T13" fmla="*/ 47 h 48"/>
              <a:gd name="T14" fmla="*/ 19 w 48"/>
              <a:gd name="T15" fmla="*/ 48 h 48"/>
              <a:gd name="T16" fmla="*/ 18 w 48"/>
              <a:gd name="T17" fmla="*/ 48 h 48"/>
              <a:gd name="T18" fmla="*/ 17 w 48"/>
              <a:gd name="T19" fmla="*/ 46 h 48"/>
              <a:gd name="T20" fmla="*/ 17 w 48"/>
              <a:gd name="T21" fmla="*/ 37 h 48"/>
              <a:gd name="T22" fmla="*/ 40 w 48"/>
              <a:gd name="T23" fmla="*/ 8 h 48"/>
              <a:gd name="T24" fmla="*/ 11 w 48"/>
              <a:gd name="T25" fmla="*/ 33 h 48"/>
              <a:gd name="T26" fmla="*/ 1 w 48"/>
              <a:gd name="T27" fmla="*/ 29 h 48"/>
              <a:gd name="T28" fmla="*/ 0 w 48"/>
              <a:gd name="T29" fmla="*/ 27 h 48"/>
              <a:gd name="T30" fmla="*/ 1 w 48"/>
              <a:gd name="T31" fmla="*/ 26 h 48"/>
              <a:gd name="T32" fmla="*/ 45 w 48"/>
              <a:gd name="T33" fmla="*/ 0 h 48"/>
              <a:gd name="T34" fmla="*/ 46 w 48"/>
              <a:gd name="T35" fmla="*/ 0 h 48"/>
              <a:gd name="T36" fmla="*/ 47 w 48"/>
              <a:gd name="T37" fmla="*/ 0 h 48"/>
              <a:gd name="T38" fmla="*/ 48 w 48"/>
              <a:gd name="T39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0" y="44"/>
                  <a:pt x="40" y="44"/>
                </a:cubicBezTo>
                <a:cubicBezTo>
                  <a:pt x="40" y="44"/>
                  <a:pt x="39" y="44"/>
                  <a:pt x="39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26" y="39"/>
                  <a:pt x="26" y="39"/>
                  <a:pt x="26" y="39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47"/>
                  <a:pt x="19" y="48"/>
                  <a:pt x="19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7" y="47"/>
                  <a:pt x="17" y="47"/>
                  <a:pt x="17" y="46"/>
                </a:cubicBezTo>
                <a:cubicBezTo>
                  <a:pt x="17" y="37"/>
                  <a:pt x="17" y="37"/>
                  <a:pt x="17" y="37"/>
                </a:cubicBezTo>
                <a:cubicBezTo>
                  <a:pt x="40" y="8"/>
                  <a:pt x="40" y="8"/>
                  <a:pt x="40" y="8"/>
                </a:cubicBezTo>
                <a:cubicBezTo>
                  <a:pt x="11" y="33"/>
                  <a:pt x="11" y="33"/>
                  <a:pt x="11" y="33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28"/>
                  <a:pt x="0" y="28"/>
                  <a:pt x="0" y="27"/>
                </a:cubicBezTo>
                <a:cubicBezTo>
                  <a:pt x="0" y="27"/>
                  <a:pt x="0" y="26"/>
                  <a:pt x="1" y="26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6" y="0"/>
                  <a:pt x="46" y="0"/>
                </a:cubicBezTo>
                <a:cubicBezTo>
                  <a:pt x="46" y="0"/>
                  <a:pt x="47" y="0"/>
                  <a:pt x="47" y="0"/>
                </a:cubicBezTo>
                <a:cubicBezTo>
                  <a:pt x="48" y="0"/>
                  <a:pt x="48" y="1"/>
                  <a:pt x="48" y="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0" name="Freeform 336">
            <a:extLst>
              <a:ext uri="{FF2B5EF4-FFF2-40B4-BE49-F238E27FC236}">
                <a16:creationId xmlns:a16="http://schemas.microsoft.com/office/drawing/2014/main" id="{A4B93F4F-C40E-30B7-697B-DF328F39E9C5}"/>
              </a:ext>
            </a:extLst>
          </p:cNvPr>
          <p:cNvSpPr>
            <a:spLocks noEditPoints="1"/>
          </p:cNvSpPr>
          <p:nvPr/>
        </p:nvSpPr>
        <p:spPr bwMode="auto">
          <a:xfrm>
            <a:off x="4776520" y="3054765"/>
            <a:ext cx="337938" cy="337938"/>
          </a:xfrm>
          <a:custGeom>
            <a:avLst/>
            <a:gdLst>
              <a:gd name="T0" fmla="*/ 0 w 90"/>
              <a:gd name="T1" fmla="*/ 40 h 90"/>
              <a:gd name="T2" fmla="*/ 40 w 90"/>
              <a:gd name="T3" fmla="*/ 0 h 90"/>
              <a:gd name="T4" fmla="*/ 40 w 90"/>
              <a:gd name="T5" fmla="*/ 90 h 90"/>
              <a:gd name="T6" fmla="*/ 0 w 90"/>
              <a:gd name="T7" fmla="*/ 50 h 90"/>
              <a:gd name="T8" fmla="*/ 40 w 90"/>
              <a:gd name="T9" fmla="*/ 90 h 90"/>
              <a:gd name="T10" fmla="*/ 33 w 90"/>
              <a:gd name="T11" fmla="*/ 10 h 90"/>
              <a:gd name="T12" fmla="*/ 9 w 90"/>
              <a:gd name="T13" fmla="*/ 33 h 90"/>
              <a:gd name="T14" fmla="*/ 33 w 90"/>
              <a:gd name="T15" fmla="*/ 83 h 90"/>
              <a:gd name="T16" fmla="*/ 9 w 90"/>
              <a:gd name="T17" fmla="*/ 57 h 90"/>
              <a:gd name="T18" fmla="*/ 33 w 90"/>
              <a:gd name="T19" fmla="*/ 83 h 90"/>
              <a:gd name="T20" fmla="*/ 16 w 90"/>
              <a:gd name="T21" fmla="*/ 26 h 90"/>
              <a:gd name="T22" fmla="*/ 26 w 90"/>
              <a:gd name="T23" fmla="*/ 17 h 90"/>
              <a:gd name="T24" fmla="*/ 26 w 90"/>
              <a:gd name="T25" fmla="*/ 74 h 90"/>
              <a:gd name="T26" fmla="*/ 16 w 90"/>
              <a:gd name="T27" fmla="*/ 67 h 90"/>
              <a:gd name="T28" fmla="*/ 26 w 90"/>
              <a:gd name="T29" fmla="*/ 74 h 90"/>
              <a:gd name="T30" fmla="*/ 49 w 90"/>
              <a:gd name="T31" fmla="*/ 40 h 90"/>
              <a:gd name="T32" fmla="*/ 90 w 90"/>
              <a:gd name="T33" fmla="*/ 0 h 90"/>
              <a:gd name="T34" fmla="*/ 90 w 90"/>
              <a:gd name="T35" fmla="*/ 74 h 90"/>
              <a:gd name="T36" fmla="*/ 66 w 90"/>
              <a:gd name="T37" fmla="*/ 67 h 90"/>
              <a:gd name="T38" fmla="*/ 57 w 90"/>
              <a:gd name="T39" fmla="*/ 90 h 90"/>
              <a:gd name="T40" fmla="*/ 49 w 90"/>
              <a:gd name="T41" fmla="*/ 50 h 90"/>
              <a:gd name="T42" fmla="*/ 73 w 90"/>
              <a:gd name="T43" fmla="*/ 57 h 90"/>
              <a:gd name="T44" fmla="*/ 83 w 90"/>
              <a:gd name="T45" fmla="*/ 50 h 90"/>
              <a:gd name="T46" fmla="*/ 90 w 90"/>
              <a:gd name="T47" fmla="*/ 74 h 90"/>
              <a:gd name="T48" fmla="*/ 83 w 90"/>
              <a:gd name="T49" fmla="*/ 10 h 90"/>
              <a:gd name="T50" fmla="*/ 57 w 90"/>
              <a:gd name="T51" fmla="*/ 33 h 90"/>
              <a:gd name="T52" fmla="*/ 73 w 90"/>
              <a:gd name="T53" fmla="*/ 26 h 90"/>
              <a:gd name="T54" fmla="*/ 66 w 90"/>
              <a:gd name="T55" fmla="*/ 17 h 90"/>
              <a:gd name="T56" fmla="*/ 73 w 90"/>
              <a:gd name="T57" fmla="*/ 26 h 90"/>
              <a:gd name="T58" fmla="*/ 66 w 90"/>
              <a:gd name="T59" fmla="*/ 90 h 90"/>
              <a:gd name="T60" fmla="*/ 73 w 90"/>
              <a:gd name="T61" fmla="*/ 83 h 90"/>
              <a:gd name="T62" fmla="*/ 90 w 90"/>
              <a:gd name="T63" fmla="*/ 90 h 90"/>
              <a:gd name="T64" fmla="*/ 83 w 90"/>
              <a:gd name="T65" fmla="*/ 83 h 90"/>
              <a:gd name="T66" fmla="*/ 90 w 90"/>
              <a:gd name="T67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0" h="90">
                <a:moveTo>
                  <a:pt x="40" y="40"/>
                </a:moveTo>
                <a:lnTo>
                  <a:pt x="0" y="40"/>
                </a:lnTo>
                <a:lnTo>
                  <a:pt x="0" y="0"/>
                </a:lnTo>
                <a:lnTo>
                  <a:pt x="40" y="0"/>
                </a:lnTo>
                <a:lnTo>
                  <a:pt x="40" y="40"/>
                </a:lnTo>
                <a:close/>
                <a:moveTo>
                  <a:pt x="40" y="90"/>
                </a:moveTo>
                <a:lnTo>
                  <a:pt x="0" y="90"/>
                </a:lnTo>
                <a:lnTo>
                  <a:pt x="0" y="50"/>
                </a:lnTo>
                <a:lnTo>
                  <a:pt x="40" y="50"/>
                </a:lnTo>
                <a:lnTo>
                  <a:pt x="40" y="90"/>
                </a:lnTo>
                <a:close/>
                <a:moveTo>
                  <a:pt x="33" y="33"/>
                </a:moveTo>
                <a:lnTo>
                  <a:pt x="33" y="10"/>
                </a:lnTo>
                <a:lnTo>
                  <a:pt x="9" y="10"/>
                </a:lnTo>
                <a:lnTo>
                  <a:pt x="9" y="33"/>
                </a:lnTo>
                <a:lnTo>
                  <a:pt x="33" y="33"/>
                </a:lnTo>
                <a:close/>
                <a:moveTo>
                  <a:pt x="33" y="83"/>
                </a:moveTo>
                <a:lnTo>
                  <a:pt x="33" y="57"/>
                </a:lnTo>
                <a:lnTo>
                  <a:pt x="9" y="57"/>
                </a:lnTo>
                <a:lnTo>
                  <a:pt x="9" y="83"/>
                </a:lnTo>
                <a:lnTo>
                  <a:pt x="33" y="83"/>
                </a:lnTo>
                <a:close/>
                <a:moveTo>
                  <a:pt x="26" y="26"/>
                </a:moveTo>
                <a:lnTo>
                  <a:pt x="16" y="26"/>
                </a:lnTo>
                <a:lnTo>
                  <a:pt x="16" y="17"/>
                </a:lnTo>
                <a:lnTo>
                  <a:pt x="26" y="17"/>
                </a:lnTo>
                <a:lnTo>
                  <a:pt x="26" y="26"/>
                </a:lnTo>
                <a:close/>
                <a:moveTo>
                  <a:pt x="26" y="74"/>
                </a:moveTo>
                <a:lnTo>
                  <a:pt x="16" y="74"/>
                </a:lnTo>
                <a:lnTo>
                  <a:pt x="16" y="67"/>
                </a:lnTo>
                <a:lnTo>
                  <a:pt x="26" y="67"/>
                </a:lnTo>
                <a:lnTo>
                  <a:pt x="26" y="74"/>
                </a:lnTo>
                <a:close/>
                <a:moveTo>
                  <a:pt x="90" y="40"/>
                </a:moveTo>
                <a:lnTo>
                  <a:pt x="49" y="40"/>
                </a:lnTo>
                <a:lnTo>
                  <a:pt x="49" y="0"/>
                </a:lnTo>
                <a:lnTo>
                  <a:pt x="90" y="0"/>
                </a:lnTo>
                <a:lnTo>
                  <a:pt x="90" y="40"/>
                </a:lnTo>
                <a:close/>
                <a:moveTo>
                  <a:pt x="90" y="74"/>
                </a:moveTo>
                <a:lnTo>
                  <a:pt x="66" y="74"/>
                </a:lnTo>
                <a:lnTo>
                  <a:pt x="66" y="67"/>
                </a:lnTo>
                <a:lnTo>
                  <a:pt x="57" y="67"/>
                </a:lnTo>
                <a:lnTo>
                  <a:pt x="57" y="90"/>
                </a:lnTo>
                <a:lnTo>
                  <a:pt x="49" y="90"/>
                </a:lnTo>
                <a:lnTo>
                  <a:pt x="49" y="50"/>
                </a:lnTo>
                <a:lnTo>
                  <a:pt x="73" y="50"/>
                </a:lnTo>
                <a:lnTo>
                  <a:pt x="73" y="57"/>
                </a:lnTo>
                <a:lnTo>
                  <a:pt x="83" y="57"/>
                </a:lnTo>
                <a:lnTo>
                  <a:pt x="83" y="50"/>
                </a:lnTo>
                <a:lnTo>
                  <a:pt x="90" y="50"/>
                </a:lnTo>
                <a:lnTo>
                  <a:pt x="90" y="74"/>
                </a:lnTo>
                <a:close/>
                <a:moveTo>
                  <a:pt x="83" y="33"/>
                </a:moveTo>
                <a:lnTo>
                  <a:pt x="83" y="10"/>
                </a:lnTo>
                <a:lnTo>
                  <a:pt x="57" y="10"/>
                </a:lnTo>
                <a:lnTo>
                  <a:pt x="57" y="33"/>
                </a:lnTo>
                <a:lnTo>
                  <a:pt x="83" y="33"/>
                </a:lnTo>
                <a:close/>
                <a:moveTo>
                  <a:pt x="73" y="26"/>
                </a:moveTo>
                <a:lnTo>
                  <a:pt x="66" y="26"/>
                </a:lnTo>
                <a:lnTo>
                  <a:pt x="66" y="17"/>
                </a:lnTo>
                <a:lnTo>
                  <a:pt x="73" y="17"/>
                </a:lnTo>
                <a:lnTo>
                  <a:pt x="73" y="26"/>
                </a:lnTo>
                <a:close/>
                <a:moveTo>
                  <a:pt x="73" y="90"/>
                </a:moveTo>
                <a:lnTo>
                  <a:pt x="66" y="90"/>
                </a:lnTo>
                <a:lnTo>
                  <a:pt x="66" y="83"/>
                </a:lnTo>
                <a:lnTo>
                  <a:pt x="73" y="83"/>
                </a:lnTo>
                <a:lnTo>
                  <a:pt x="73" y="90"/>
                </a:lnTo>
                <a:close/>
                <a:moveTo>
                  <a:pt x="90" y="90"/>
                </a:moveTo>
                <a:lnTo>
                  <a:pt x="83" y="90"/>
                </a:lnTo>
                <a:lnTo>
                  <a:pt x="83" y="83"/>
                </a:lnTo>
                <a:lnTo>
                  <a:pt x="90" y="83"/>
                </a:lnTo>
                <a:lnTo>
                  <a:pt x="90" y="9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1" name="Freeform 261">
            <a:extLst>
              <a:ext uri="{FF2B5EF4-FFF2-40B4-BE49-F238E27FC236}">
                <a16:creationId xmlns:a16="http://schemas.microsoft.com/office/drawing/2014/main" id="{45C9E6F6-C776-86A6-41D6-774F58F47F1F}"/>
              </a:ext>
            </a:extLst>
          </p:cNvPr>
          <p:cNvSpPr>
            <a:spLocks noEditPoints="1"/>
          </p:cNvSpPr>
          <p:nvPr/>
        </p:nvSpPr>
        <p:spPr bwMode="auto">
          <a:xfrm>
            <a:off x="7146335" y="2609447"/>
            <a:ext cx="406116" cy="320619"/>
          </a:xfrm>
          <a:custGeom>
            <a:avLst/>
            <a:gdLst>
              <a:gd name="T0" fmla="*/ 47 w 48"/>
              <a:gd name="T1" fmla="*/ 15 h 38"/>
              <a:gd name="T2" fmla="*/ 33 w 48"/>
              <a:gd name="T3" fmla="*/ 33 h 38"/>
              <a:gd name="T4" fmla="*/ 21 w 48"/>
              <a:gd name="T5" fmla="*/ 36 h 38"/>
              <a:gd name="T6" fmla="*/ 14 w 48"/>
              <a:gd name="T7" fmla="*/ 34 h 38"/>
              <a:gd name="T8" fmla="*/ 9 w 48"/>
              <a:gd name="T9" fmla="*/ 32 h 38"/>
              <a:gd name="T10" fmla="*/ 3 w 48"/>
              <a:gd name="T11" fmla="*/ 38 h 38"/>
              <a:gd name="T12" fmla="*/ 0 w 48"/>
              <a:gd name="T13" fmla="*/ 36 h 38"/>
              <a:gd name="T14" fmla="*/ 0 w 48"/>
              <a:gd name="T15" fmla="*/ 34 h 38"/>
              <a:gd name="T16" fmla="*/ 5 w 48"/>
              <a:gd name="T17" fmla="*/ 28 h 38"/>
              <a:gd name="T18" fmla="*/ 4 w 48"/>
              <a:gd name="T19" fmla="*/ 26 h 38"/>
              <a:gd name="T20" fmla="*/ 4 w 48"/>
              <a:gd name="T21" fmla="*/ 23 h 38"/>
              <a:gd name="T22" fmla="*/ 19 w 48"/>
              <a:gd name="T23" fmla="*/ 6 h 38"/>
              <a:gd name="T24" fmla="*/ 39 w 48"/>
              <a:gd name="T25" fmla="*/ 2 h 38"/>
              <a:gd name="T26" fmla="*/ 44 w 48"/>
              <a:gd name="T27" fmla="*/ 0 h 38"/>
              <a:gd name="T28" fmla="*/ 48 w 48"/>
              <a:gd name="T29" fmla="*/ 10 h 38"/>
              <a:gd name="T30" fmla="*/ 47 w 48"/>
              <a:gd name="T31" fmla="*/ 15 h 38"/>
              <a:gd name="T32" fmla="*/ 33 w 48"/>
              <a:gd name="T33" fmla="*/ 14 h 38"/>
              <a:gd name="T34" fmla="*/ 11 w 48"/>
              <a:gd name="T35" fmla="*/ 24 h 38"/>
              <a:gd name="T36" fmla="*/ 10 w 48"/>
              <a:gd name="T37" fmla="*/ 26 h 38"/>
              <a:gd name="T38" fmla="*/ 12 w 48"/>
              <a:gd name="T39" fmla="*/ 27 h 38"/>
              <a:gd name="T40" fmla="*/ 13 w 48"/>
              <a:gd name="T41" fmla="*/ 27 h 38"/>
              <a:gd name="T42" fmla="*/ 17 w 48"/>
              <a:gd name="T43" fmla="*/ 23 h 38"/>
              <a:gd name="T44" fmla="*/ 33 w 48"/>
              <a:gd name="T45" fmla="*/ 17 h 38"/>
              <a:gd name="T46" fmla="*/ 34 w 48"/>
              <a:gd name="T47" fmla="*/ 15 h 38"/>
              <a:gd name="T48" fmla="*/ 33 w 48"/>
              <a:gd name="T49" fmla="*/ 1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38">
                <a:moveTo>
                  <a:pt x="47" y="15"/>
                </a:moveTo>
                <a:cubicBezTo>
                  <a:pt x="46" y="24"/>
                  <a:pt x="40" y="29"/>
                  <a:pt x="33" y="33"/>
                </a:cubicBezTo>
                <a:cubicBezTo>
                  <a:pt x="29" y="34"/>
                  <a:pt x="25" y="36"/>
                  <a:pt x="21" y="36"/>
                </a:cubicBezTo>
                <a:cubicBezTo>
                  <a:pt x="19" y="36"/>
                  <a:pt x="16" y="35"/>
                  <a:pt x="14" y="34"/>
                </a:cubicBezTo>
                <a:cubicBezTo>
                  <a:pt x="12" y="34"/>
                  <a:pt x="10" y="32"/>
                  <a:pt x="9" y="32"/>
                </a:cubicBezTo>
                <a:cubicBezTo>
                  <a:pt x="7" y="32"/>
                  <a:pt x="6" y="38"/>
                  <a:pt x="3" y="38"/>
                </a:cubicBezTo>
                <a:cubicBezTo>
                  <a:pt x="2" y="38"/>
                  <a:pt x="1" y="37"/>
                  <a:pt x="0" y="36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32"/>
                  <a:pt x="5" y="29"/>
                  <a:pt x="5" y="28"/>
                </a:cubicBezTo>
                <a:cubicBezTo>
                  <a:pt x="5" y="28"/>
                  <a:pt x="5" y="26"/>
                  <a:pt x="4" y="26"/>
                </a:cubicBezTo>
                <a:cubicBezTo>
                  <a:pt x="4" y="25"/>
                  <a:pt x="4" y="24"/>
                  <a:pt x="4" y="23"/>
                </a:cubicBezTo>
                <a:cubicBezTo>
                  <a:pt x="4" y="14"/>
                  <a:pt x="11" y="8"/>
                  <a:pt x="19" y="6"/>
                </a:cubicBezTo>
                <a:cubicBezTo>
                  <a:pt x="24" y="4"/>
                  <a:pt x="36" y="6"/>
                  <a:pt x="39" y="2"/>
                </a:cubicBezTo>
                <a:cubicBezTo>
                  <a:pt x="41" y="1"/>
                  <a:pt x="42" y="0"/>
                  <a:pt x="44" y="0"/>
                </a:cubicBezTo>
                <a:cubicBezTo>
                  <a:pt x="47" y="0"/>
                  <a:pt x="48" y="8"/>
                  <a:pt x="48" y="10"/>
                </a:cubicBezTo>
                <a:cubicBezTo>
                  <a:pt x="48" y="12"/>
                  <a:pt x="48" y="13"/>
                  <a:pt x="47" y="15"/>
                </a:cubicBezTo>
                <a:close/>
                <a:moveTo>
                  <a:pt x="33" y="14"/>
                </a:moveTo>
                <a:cubicBezTo>
                  <a:pt x="23" y="14"/>
                  <a:pt x="17" y="18"/>
                  <a:pt x="11" y="24"/>
                </a:cubicBezTo>
                <a:cubicBezTo>
                  <a:pt x="10" y="25"/>
                  <a:pt x="10" y="25"/>
                  <a:pt x="10" y="26"/>
                </a:cubicBezTo>
                <a:cubicBezTo>
                  <a:pt x="10" y="27"/>
                  <a:pt x="11" y="27"/>
                  <a:pt x="12" y="27"/>
                </a:cubicBezTo>
                <a:cubicBezTo>
                  <a:pt x="12" y="27"/>
                  <a:pt x="13" y="27"/>
                  <a:pt x="13" y="27"/>
                </a:cubicBezTo>
                <a:cubicBezTo>
                  <a:pt x="14" y="26"/>
                  <a:pt x="16" y="24"/>
                  <a:pt x="17" y="23"/>
                </a:cubicBezTo>
                <a:cubicBezTo>
                  <a:pt x="22" y="19"/>
                  <a:pt x="26" y="17"/>
                  <a:pt x="33" y="17"/>
                </a:cubicBezTo>
                <a:cubicBezTo>
                  <a:pt x="33" y="17"/>
                  <a:pt x="34" y="16"/>
                  <a:pt x="34" y="15"/>
                </a:cubicBezTo>
                <a:cubicBezTo>
                  <a:pt x="34" y="14"/>
                  <a:pt x="33" y="14"/>
                  <a:pt x="33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id-ID" sz="1799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8336CC5A-5988-89A9-C914-96D819325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4673" y="4877553"/>
            <a:ext cx="1223817" cy="276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799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圆角矩形 29">
            <a:extLst>
              <a:ext uri="{FF2B5EF4-FFF2-40B4-BE49-F238E27FC236}">
                <a16:creationId xmlns:a16="http://schemas.microsoft.com/office/drawing/2014/main" id="{E2200A1C-F6DB-1B65-4583-0A3C3D62F4A6}"/>
              </a:ext>
            </a:extLst>
          </p:cNvPr>
          <p:cNvSpPr/>
          <p:nvPr/>
        </p:nvSpPr>
        <p:spPr>
          <a:xfrm>
            <a:off x="1833520" y="4773556"/>
            <a:ext cx="1646123" cy="46692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0070C0"/>
              </a:solidFill>
              <a:cs typeface="+mn-ea"/>
              <a:sym typeface="+mn-lt"/>
            </a:endParaRPr>
          </a:p>
        </p:txBody>
      </p:sp>
      <p:sp>
        <p:nvSpPr>
          <p:cNvPr id="24" name="文本框 49">
            <a:extLst>
              <a:ext uri="{FF2B5EF4-FFF2-40B4-BE49-F238E27FC236}">
                <a16:creationId xmlns:a16="http://schemas.microsoft.com/office/drawing/2014/main" id="{08B44780-EDD7-E3C9-4146-807261AE0928}"/>
              </a:ext>
            </a:extLst>
          </p:cNvPr>
          <p:cNvSpPr txBox="1"/>
          <p:nvPr/>
        </p:nvSpPr>
        <p:spPr>
          <a:xfrm>
            <a:off x="1735037" y="5336853"/>
            <a:ext cx="1816595" cy="11923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88E57764-B33F-F208-785D-24BF4FCB7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5444" y="4373628"/>
            <a:ext cx="1223817" cy="276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799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6" name="圆角矩形 32">
            <a:extLst>
              <a:ext uri="{FF2B5EF4-FFF2-40B4-BE49-F238E27FC236}">
                <a16:creationId xmlns:a16="http://schemas.microsoft.com/office/drawing/2014/main" id="{2F365D6C-D5DE-3851-C9E7-6A8DDFB7984D}"/>
              </a:ext>
            </a:extLst>
          </p:cNvPr>
          <p:cNvSpPr/>
          <p:nvPr/>
        </p:nvSpPr>
        <p:spPr>
          <a:xfrm>
            <a:off x="4264291" y="4269631"/>
            <a:ext cx="1646123" cy="46692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0070C0"/>
              </a:solidFill>
              <a:cs typeface="+mn-ea"/>
              <a:sym typeface="+mn-lt"/>
            </a:endParaRPr>
          </a:p>
        </p:txBody>
      </p:sp>
      <p:sp>
        <p:nvSpPr>
          <p:cNvPr id="27" name="文本框 49">
            <a:extLst>
              <a:ext uri="{FF2B5EF4-FFF2-40B4-BE49-F238E27FC236}">
                <a16:creationId xmlns:a16="http://schemas.microsoft.com/office/drawing/2014/main" id="{EEB69147-A050-0C0B-CA99-2E468BA476AB}"/>
              </a:ext>
            </a:extLst>
          </p:cNvPr>
          <p:cNvSpPr txBox="1"/>
          <p:nvPr/>
        </p:nvSpPr>
        <p:spPr>
          <a:xfrm>
            <a:off x="4165808" y="4832928"/>
            <a:ext cx="1816595" cy="11923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6A0E2501-4421-E4AE-B5B6-03651EEB51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3078" y="3929600"/>
            <a:ext cx="1223817" cy="276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799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9" name="圆角矩形 35">
            <a:extLst>
              <a:ext uri="{FF2B5EF4-FFF2-40B4-BE49-F238E27FC236}">
                <a16:creationId xmlns:a16="http://schemas.microsoft.com/office/drawing/2014/main" id="{087ADB28-C448-D80F-E700-A5BB9BF48610}"/>
              </a:ext>
            </a:extLst>
          </p:cNvPr>
          <p:cNvSpPr/>
          <p:nvPr/>
        </p:nvSpPr>
        <p:spPr>
          <a:xfrm>
            <a:off x="6711925" y="3825603"/>
            <a:ext cx="1646123" cy="46692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0070C0"/>
              </a:solidFill>
              <a:cs typeface="+mn-ea"/>
              <a:sym typeface="+mn-lt"/>
            </a:endParaRPr>
          </a:p>
        </p:txBody>
      </p:sp>
      <p:sp>
        <p:nvSpPr>
          <p:cNvPr id="30" name="文本框 49">
            <a:extLst>
              <a:ext uri="{FF2B5EF4-FFF2-40B4-BE49-F238E27FC236}">
                <a16:creationId xmlns:a16="http://schemas.microsoft.com/office/drawing/2014/main" id="{49CDDDA2-A590-CE1D-409B-1BED0152211D}"/>
              </a:ext>
            </a:extLst>
          </p:cNvPr>
          <p:cNvSpPr txBox="1"/>
          <p:nvPr/>
        </p:nvSpPr>
        <p:spPr>
          <a:xfrm>
            <a:off x="6613443" y="4388900"/>
            <a:ext cx="1816595" cy="11923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61454332-7E20-E3F5-2F53-FE8B7B96E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7576" y="3353686"/>
            <a:ext cx="1223817" cy="276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799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32" name="圆角矩形 38">
            <a:extLst>
              <a:ext uri="{FF2B5EF4-FFF2-40B4-BE49-F238E27FC236}">
                <a16:creationId xmlns:a16="http://schemas.microsoft.com/office/drawing/2014/main" id="{753C4E07-176D-7143-763C-4DE0AC441293}"/>
              </a:ext>
            </a:extLst>
          </p:cNvPr>
          <p:cNvSpPr/>
          <p:nvPr/>
        </p:nvSpPr>
        <p:spPr>
          <a:xfrm>
            <a:off x="9176423" y="3249689"/>
            <a:ext cx="1646123" cy="46692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0070C0"/>
              </a:solidFill>
              <a:cs typeface="+mn-ea"/>
              <a:sym typeface="+mn-lt"/>
            </a:endParaRPr>
          </a:p>
        </p:txBody>
      </p:sp>
      <p:sp>
        <p:nvSpPr>
          <p:cNvPr id="33" name="文本框 49">
            <a:extLst>
              <a:ext uri="{FF2B5EF4-FFF2-40B4-BE49-F238E27FC236}">
                <a16:creationId xmlns:a16="http://schemas.microsoft.com/office/drawing/2014/main" id="{C45D64D8-7B5D-BA0C-4F9F-BC89DB7D6B98}"/>
              </a:ext>
            </a:extLst>
          </p:cNvPr>
          <p:cNvSpPr txBox="1"/>
          <p:nvPr/>
        </p:nvSpPr>
        <p:spPr>
          <a:xfrm>
            <a:off x="9077941" y="3812986"/>
            <a:ext cx="1816595" cy="11923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稻壳儿小白白(http://dwz.cn/Wu2UP)">
            <a:extLst>
              <a:ext uri="{FF2B5EF4-FFF2-40B4-BE49-F238E27FC236}">
                <a16:creationId xmlns:a16="http://schemas.microsoft.com/office/drawing/2014/main" id="{C46A6FF5-F1C3-69A1-3775-E838B0EE1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3842" y="744223"/>
            <a:ext cx="1051284" cy="1738728"/>
          </a:xfrm>
          <a:custGeom>
            <a:avLst/>
            <a:gdLst>
              <a:gd name="T0" fmla="*/ 1748532 w 1077"/>
              <a:gd name="T1" fmla="*/ 570163 h 1781"/>
              <a:gd name="T2" fmla="*/ 1435389 w 1077"/>
              <a:gd name="T3" fmla="*/ 879680 h 1781"/>
              <a:gd name="T4" fmla="*/ 1176548 w 1077"/>
              <a:gd name="T5" fmla="*/ 537582 h 1781"/>
              <a:gd name="T6" fmla="*/ 1131296 w 1077"/>
              <a:gd name="T7" fmla="*/ 481471 h 1781"/>
              <a:gd name="T8" fmla="*/ 1143967 w 1077"/>
              <a:gd name="T9" fmla="*/ 427170 h 1781"/>
              <a:gd name="T10" fmla="*/ 1234471 w 1077"/>
              <a:gd name="T11" fmla="*/ 338478 h 1781"/>
              <a:gd name="T12" fmla="*/ 1263432 w 1077"/>
              <a:gd name="T13" fmla="*/ 271506 h 1781"/>
              <a:gd name="T14" fmla="*/ 1203699 w 1077"/>
              <a:gd name="T15" fmla="*/ 148423 h 1781"/>
              <a:gd name="T16" fmla="*/ 1196459 w 1077"/>
              <a:gd name="T17" fmla="*/ 90502 h 1781"/>
              <a:gd name="T18" fmla="*/ 1134917 w 1077"/>
              <a:gd name="T19" fmla="*/ 43441 h 1781"/>
              <a:gd name="T20" fmla="*/ 1042603 w 1077"/>
              <a:gd name="T21" fmla="*/ 5430 h 1781"/>
              <a:gd name="T22" fmla="*/ 890557 w 1077"/>
              <a:gd name="T23" fmla="*/ 86882 h 1781"/>
              <a:gd name="T24" fmla="*/ 852545 w 1077"/>
              <a:gd name="T25" fmla="*/ 215395 h 1781"/>
              <a:gd name="T26" fmla="*/ 928568 w 1077"/>
              <a:gd name="T27" fmla="*/ 360198 h 1781"/>
              <a:gd name="T28" fmla="*/ 895987 w 1077"/>
              <a:gd name="T29" fmla="*/ 403639 h 1781"/>
              <a:gd name="T30" fmla="*/ 698689 w 1077"/>
              <a:gd name="T31" fmla="*/ 416309 h 1781"/>
              <a:gd name="T32" fmla="*/ 191868 w 1077"/>
              <a:gd name="T33" fmla="*/ 566543 h 1781"/>
              <a:gd name="T34" fmla="*/ 108604 w 1077"/>
              <a:gd name="T35" fmla="*/ 1140326 h 1781"/>
              <a:gd name="T36" fmla="*/ 249790 w 1077"/>
              <a:gd name="T37" fmla="*/ 1084215 h 1781"/>
              <a:gd name="T38" fmla="*/ 305903 w 1077"/>
              <a:gd name="T39" fmla="*/ 953892 h 1781"/>
              <a:gd name="T40" fmla="*/ 318573 w 1077"/>
              <a:gd name="T41" fmla="*/ 734877 h 1781"/>
              <a:gd name="T42" fmla="*/ 398216 w 1077"/>
              <a:gd name="T43" fmla="*/ 675145 h 1781"/>
              <a:gd name="T44" fmla="*/ 557503 w 1077"/>
              <a:gd name="T45" fmla="*/ 651615 h 1781"/>
              <a:gd name="T46" fmla="*/ 573794 w 1077"/>
              <a:gd name="T47" fmla="*/ 647995 h 1781"/>
              <a:gd name="T48" fmla="*/ 463379 w 1077"/>
              <a:gd name="T49" fmla="*/ 1375631 h 1781"/>
              <a:gd name="T50" fmla="*/ 459759 w 1077"/>
              <a:gd name="T51" fmla="*/ 1437173 h 1781"/>
              <a:gd name="T52" fmla="*/ 472429 w 1077"/>
              <a:gd name="T53" fmla="*/ 1621797 h 1781"/>
              <a:gd name="T54" fmla="*/ 222639 w 1077"/>
              <a:gd name="T55" fmla="*/ 2544918 h 1781"/>
              <a:gd name="T56" fmla="*/ 85073 w 1077"/>
              <a:gd name="T57" fmla="*/ 2856245 h 1781"/>
              <a:gd name="T58" fmla="*/ 7240 w 1077"/>
              <a:gd name="T59" fmla="*/ 2955797 h 1781"/>
              <a:gd name="T60" fmla="*/ 101364 w 1077"/>
              <a:gd name="T61" fmla="*/ 3055349 h 1781"/>
              <a:gd name="T62" fmla="*/ 188248 w 1077"/>
              <a:gd name="T63" fmla="*/ 3102410 h 1781"/>
              <a:gd name="T64" fmla="*/ 220829 w 1077"/>
              <a:gd name="T65" fmla="*/ 3151281 h 1781"/>
              <a:gd name="T66" fmla="*/ 314953 w 1077"/>
              <a:gd name="T67" fmla="*/ 3082500 h 1781"/>
              <a:gd name="T68" fmla="*/ 291422 w 1077"/>
              <a:gd name="T69" fmla="*/ 2961227 h 1781"/>
              <a:gd name="T70" fmla="*/ 584654 w 1077"/>
              <a:gd name="T71" fmla="*/ 2342193 h 1781"/>
              <a:gd name="T72" fmla="*/ 696879 w 1077"/>
              <a:gd name="T73" fmla="*/ 2085167 h 1781"/>
              <a:gd name="T74" fmla="*/ 870646 w 1077"/>
              <a:gd name="T75" fmla="*/ 1706869 h 1781"/>
              <a:gd name="T76" fmla="*/ 1265242 w 1077"/>
              <a:gd name="T77" fmla="*/ 1591026 h 1781"/>
              <a:gd name="T78" fmla="*/ 1234471 w 1077"/>
              <a:gd name="T79" fmla="*/ 1766600 h 1781"/>
              <a:gd name="T80" fmla="*/ 1143967 w 1077"/>
              <a:gd name="T81" fmla="*/ 2065257 h 1781"/>
              <a:gd name="T82" fmla="*/ 1118626 w 1077"/>
              <a:gd name="T83" fmla="*/ 2217300 h 1781"/>
              <a:gd name="T84" fmla="*/ 1212750 w 1077"/>
              <a:gd name="T85" fmla="*/ 2296942 h 1781"/>
              <a:gd name="T86" fmla="*/ 1317734 w 1077"/>
              <a:gd name="T87" fmla="*/ 2305992 h 1781"/>
              <a:gd name="T88" fmla="*/ 1569334 w 1077"/>
              <a:gd name="T89" fmla="*/ 2219110 h 1781"/>
              <a:gd name="T90" fmla="*/ 1362986 w 1077"/>
              <a:gd name="T91" fmla="*/ 2134038 h 1781"/>
              <a:gd name="T92" fmla="*/ 1386517 w 1077"/>
              <a:gd name="T93" fmla="*/ 2135848 h 1781"/>
              <a:gd name="T94" fmla="*/ 1520462 w 1077"/>
              <a:gd name="T95" fmla="*/ 1563875 h 1781"/>
              <a:gd name="T96" fmla="*/ 943049 w 1077"/>
              <a:gd name="T97" fmla="*/ 1375631 h 1781"/>
              <a:gd name="T98" fmla="*/ 919518 w 1077"/>
              <a:gd name="T99" fmla="*/ 1370201 h 1781"/>
              <a:gd name="T100" fmla="*/ 970200 w 1077"/>
              <a:gd name="T101" fmla="*/ 1335810 h 1781"/>
              <a:gd name="T102" fmla="*/ 1098715 w 1077"/>
              <a:gd name="T103" fmla="*/ 924931 h 1781"/>
              <a:gd name="T104" fmla="*/ 1122246 w 1077"/>
              <a:gd name="T105" fmla="*/ 888730 h 1781"/>
              <a:gd name="T106" fmla="*/ 1294203 w 1077"/>
              <a:gd name="T107" fmla="*/ 957512 h 1781"/>
              <a:gd name="T108" fmla="*/ 1513222 w 1077"/>
              <a:gd name="T109" fmla="*/ 1024483 h 1781"/>
              <a:gd name="T110" fmla="*/ 1833605 w 1077"/>
              <a:gd name="T111" fmla="*/ 769267 h 1781"/>
              <a:gd name="T112" fmla="*/ 1811884 w 1077"/>
              <a:gd name="T113" fmla="*/ 725826 h 1781"/>
              <a:gd name="T114" fmla="*/ 1940400 w 1077"/>
              <a:gd name="T115" fmla="*/ 535772 h 178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077"/>
              <a:gd name="T175" fmla="*/ 0 h 1781"/>
              <a:gd name="T176" fmla="*/ 1077 w 1077"/>
              <a:gd name="T177" fmla="*/ 1781 h 1781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077" h="1781">
                <a:moveTo>
                  <a:pt x="1033" y="280"/>
                </a:moveTo>
                <a:cubicBezTo>
                  <a:pt x="1018" y="287"/>
                  <a:pt x="970" y="303"/>
                  <a:pt x="966" y="315"/>
                </a:cubicBezTo>
                <a:cubicBezTo>
                  <a:pt x="962" y="326"/>
                  <a:pt x="967" y="350"/>
                  <a:pt x="951" y="359"/>
                </a:cubicBezTo>
                <a:cubicBezTo>
                  <a:pt x="936" y="368"/>
                  <a:pt x="803" y="466"/>
                  <a:pt x="793" y="486"/>
                </a:cubicBezTo>
                <a:cubicBezTo>
                  <a:pt x="793" y="486"/>
                  <a:pt x="745" y="390"/>
                  <a:pt x="717" y="375"/>
                </a:cubicBezTo>
                <a:cubicBezTo>
                  <a:pt x="717" y="375"/>
                  <a:pt x="708" y="301"/>
                  <a:pt x="650" y="297"/>
                </a:cubicBezTo>
                <a:cubicBezTo>
                  <a:pt x="629" y="296"/>
                  <a:pt x="617" y="294"/>
                  <a:pt x="609" y="291"/>
                </a:cubicBezTo>
                <a:cubicBezTo>
                  <a:pt x="625" y="266"/>
                  <a:pt x="625" y="266"/>
                  <a:pt x="625" y="266"/>
                </a:cubicBezTo>
                <a:cubicBezTo>
                  <a:pt x="609" y="266"/>
                  <a:pt x="609" y="266"/>
                  <a:pt x="609" y="266"/>
                </a:cubicBezTo>
                <a:cubicBezTo>
                  <a:pt x="617" y="253"/>
                  <a:pt x="628" y="236"/>
                  <a:pt x="632" y="236"/>
                </a:cubicBezTo>
                <a:cubicBezTo>
                  <a:pt x="637" y="235"/>
                  <a:pt x="674" y="230"/>
                  <a:pt x="679" y="228"/>
                </a:cubicBezTo>
                <a:cubicBezTo>
                  <a:pt x="683" y="225"/>
                  <a:pt x="687" y="201"/>
                  <a:pt x="682" y="187"/>
                </a:cubicBezTo>
                <a:cubicBezTo>
                  <a:pt x="677" y="173"/>
                  <a:pt x="687" y="159"/>
                  <a:pt x="687" y="159"/>
                </a:cubicBezTo>
                <a:cubicBezTo>
                  <a:pt x="698" y="150"/>
                  <a:pt x="698" y="150"/>
                  <a:pt x="698" y="150"/>
                </a:cubicBezTo>
                <a:cubicBezTo>
                  <a:pt x="698" y="150"/>
                  <a:pt x="684" y="128"/>
                  <a:pt x="676" y="117"/>
                </a:cubicBezTo>
                <a:cubicBezTo>
                  <a:pt x="667" y="106"/>
                  <a:pt x="669" y="92"/>
                  <a:pt x="665" y="82"/>
                </a:cubicBezTo>
                <a:cubicBezTo>
                  <a:pt x="661" y="72"/>
                  <a:pt x="672" y="65"/>
                  <a:pt x="672" y="65"/>
                </a:cubicBezTo>
                <a:cubicBezTo>
                  <a:pt x="672" y="65"/>
                  <a:pt x="668" y="55"/>
                  <a:pt x="661" y="50"/>
                </a:cubicBezTo>
                <a:cubicBezTo>
                  <a:pt x="653" y="46"/>
                  <a:pt x="666" y="44"/>
                  <a:pt x="649" y="36"/>
                </a:cubicBezTo>
                <a:cubicBezTo>
                  <a:pt x="632" y="28"/>
                  <a:pt x="641" y="32"/>
                  <a:pt x="627" y="24"/>
                </a:cubicBezTo>
                <a:cubicBezTo>
                  <a:pt x="612" y="16"/>
                  <a:pt x="634" y="21"/>
                  <a:pt x="612" y="16"/>
                </a:cubicBezTo>
                <a:cubicBezTo>
                  <a:pt x="591" y="11"/>
                  <a:pt x="579" y="3"/>
                  <a:pt x="576" y="3"/>
                </a:cubicBezTo>
                <a:cubicBezTo>
                  <a:pt x="573" y="3"/>
                  <a:pt x="582" y="6"/>
                  <a:pt x="573" y="3"/>
                </a:cubicBezTo>
                <a:cubicBezTo>
                  <a:pt x="563" y="0"/>
                  <a:pt x="498" y="33"/>
                  <a:pt x="492" y="48"/>
                </a:cubicBezTo>
                <a:cubicBezTo>
                  <a:pt x="485" y="64"/>
                  <a:pt x="475" y="83"/>
                  <a:pt x="475" y="83"/>
                </a:cubicBezTo>
                <a:cubicBezTo>
                  <a:pt x="475" y="83"/>
                  <a:pt x="469" y="104"/>
                  <a:pt x="471" y="119"/>
                </a:cubicBezTo>
                <a:cubicBezTo>
                  <a:pt x="474" y="134"/>
                  <a:pt x="484" y="147"/>
                  <a:pt x="488" y="152"/>
                </a:cubicBezTo>
                <a:cubicBezTo>
                  <a:pt x="491" y="156"/>
                  <a:pt x="508" y="184"/>
                  <a:pt x="513" y="199"/>
                </a:cubicBezTo>
                <a:cubicBezTo>
                  <a:pt x="517" y="212"/>
                  <a:pt x="521" y="228"/>
                  <a:pt x="506" y="235"/>
                </a:cubicBezTo>
                <a:cubicBezTo>
                  <a:pt x="495" y="223"/>
                  <a:pt x="495" y="223"/>
                  <a:pt x="495" y="223"/>
                </a:cubicBezTo>
                <a:cubicBezTo>
                  <a:pt x="476" y="237"/>
                  <a:pt x="476" y="237"/>
                  <a:pt x="476" y="237"/>
                </a:cubicBezTo>
                <a:cubicBezTo>
                  <a:pt x="454" y="233"/>
                  <a:pt x="427" y="222"/>
                  <a:pt x="386" y="230"/>
                </a:cubicBezTo>
                <a:cubicBezTo>
                  <a:pt x="333" y="241"/>
                  <a:pt x="313" y="257"/>
                  <a:pt x="281" y="265"/>
                </a:cubicBezTo>
                <a:cubicBezTo>
                  <a:pt x="249" y="272"/>
                  <a:pt x="128" y="293"/>
                  <a:pt x="106" y="313"/>
                </a:cubicBezTo>
                <a:cubicBezTo>
                  <a:pt x="84" y="332"/>
                  <a:pt x="76" y="418"/>
                  <a:pt x="82" y="553"/>
                </a:cubicBezTo>
                <a:cubicBezTo>
                  <a:pt x="82" y="553"/>
                  <a:pt x="62" y="616"/>
                  <a:pt x="60" y="630"/>
                </a:cubicBezTo>
                <a:cubicBezTo>
                  <a:pt x="59" y="644"/>
                  <a:pt x="67" y="703"/>
                  <a:pt x="139" y="690"/>
                </a:cubicBezTo>
                <a:cubicBezTo>
                  <a:pt x="203" y="679"/>
                  <a:pt x="151" y="622"/>
                  <a:pt x="138" y="599"/>
                </a:cubicBezTo>
                <a:cubicBezTo>
                  <a:pt x="146" y="594"/>
                  <a:pt x="154" y="590"/>
                  <a:pt x="154" y="590"/>
                </a:cubicBezTo>
                <a:cubicBezTo>
                  <a:pt x="154" y="590"/>
                  <a:pt x="168" y="554"/>
                  <a:pt x="169" y="527"/>
                </a:cubicBezTo>
                <a:cubicBezTo>
                  <a:pt x="169" y="510"/>
                  <a:pt x="174" y="454"/>
                  <a:pt x="176" y="409"/>
                </a:cubicBezTo>
                <a:cubicBezTo>
                  <a:pt x="176" y="408"/>
                  <a:pt x="176" y="407"/>
                  <a:pt x="176" y="406"/>
                </a:cubicBezTo>
                <a:cubicBezTo>
                  <a:pt x="178" y="394"/>
                  <a:pt x="179" y="384"/>
                  <a:pt x="180" y="378"/>
                </a:cubicBezTo>
                <a:cubicBezTo>
                  <a:pt x="190" y="376"/>
                  <a:pt x="204" y="375"/>
                  <a:pt x="220" y="373"/>
                </a:cubicBezTo>
                <a:cubicBezTo>
                  <a:pt x="224" y="373"/>
                  <a:pt x="229" y="373"/>
                  <a:pt x="234" y="372"/>
                </a:cubicBezTo>
                <a:cubicBezTo>
                  <a:pt x="265" y="370"/>
                  <a:pt x="294" y="364"/>
                  <a:pt x="308" y="360"/>
                </a:cubicBezTo>
                <a:cubicBezTo>
                  <a:pt x="308" y="360"/>
                  <a:pt x="308" y="360"/>
                  <a:pt x="308" y="360"/>
                </a:cubicBezTo>
                <a:cubicBezTo>
                  <a:pt x="311" y="360"/>
                  <a:pt x="314" y="359"/>
                  <a:pt x="317" y="358"/>
                </a:cubicBezTo>
                <a:cubicBezTo>
                  <a:pt x="317" y="360"/>
                  <a:pt x="319" y="371"/>
                  <a:pt x="322" y="385"/>
                </a:cubicBezTo>
                <a:cubicBezTo>
                  <a:pt x="310" y="466"/>
                  <a:pt x="270" y="740"/>
                  <a:pt x="256" y="760"/>
                </a:cubicBezTo>
                <a:cubicBezTo>
                  <a:pt x="240" y="784"/>
                  <a:pt x="232" y="799"/>
                  <a:pt x="232" y="799"/>
                </a:cubicBezTo>
                <a:cubicBezTo>
                  <a:pt x="232" y="799"/>
                  <a:pt x="242" y="797"/>
                  <a:pt x="254" y="794"/>
                </a:cubicBezTo>
                <a:cubicBezTo>
                  <a:pt x="250" y="811"/>
                  <a:pt x="249" y="832"/>
                  <a:pt x="252" y="861"/>
                </a:cubicBezTo>
                <a:cubicBezTo>
                  <a:pt x="252" y="861"/>
                  <a:pt x="254" y="876"/>
                  <a:pt x="261" y="896"/>
                </a:cubicBezTo>
                <a:cubicBezTo>
                  <a:pt x="247" y="979"/>
                  <a:pt x="227" y="1177"/>
                  <a:pt x="200" y="1256"/>
                </a:cubicBezTo>
                <a:cubicBezTo>
                  <a:pt x="174" y="1282"/>
                  <a:pt x="141" y="1326"/>
                  <a:pt x="123" y="1406"/>
                </a:cubicBezTo>
                <a:cubicBezTo>
                  <a:pt x="123" y="1406"/>
                  <a:pt x="123" y="1406"/>
                  <a:pt x="123" y="1406"/>
                </a:cubicBezTo>
                <a:cubicBezTo>
                  <a:pt x="86" y="1483"/>
                  <a:pt x="47" y="1577"/>
                  <a:pt x="47" y="1578"/>
                </a:cubicBezTo>
                <a:cubicBezTo>
                  <a:pt x="25" y="1596"/>
                  <a:pt x="10" y="1604"/>
                  <a:pt x="5" y="1627"/>
                </a:cubicBezTo>
                <a:cubicBezTo>
                  <a:pt x="4" y="1630"/>
                  <a:pt x="4" y="1631"/>
                  <a:pt x="4" y="1633"/>
                </a:cubicBezTo>
                <a:cubicBezTo>
                  <a:pt x="0" y="1665"/>
                  <a:pt x="0" y="1665"/>
                  <a:pt x="0" y="1665"/>
                </a:cubicBezTo>
                <a:cubicBezTo>
                  <a:pt x="0" y="1665"/>
                  <a:pt x="44" y="1698"/>
                  <a:pt x="56" y="1688"/>
                </a:cubicBezTo>
                <a:cubicBezTo>
                  <a:pt x="64" y="1682"/>
                  <a:pt x="74" y="1683"/>
                  <a:pt x="85" y="1692"/>
                </a:cubicBezTo>
                <a:cubicBezTo>
                  <a:pt x="91" y="1698"/>
                  <a:pt x="97" y="1705"/>
                  <a:pt x="104" y="1714"/>
                </a:cubicBezTo>
                <a:cubicBezTo>
                  <a:pt x="105" y="1715"/>
                  <a:pt x="105" y="1716"/>
                  <a:pt x="106" y="1717"/>
                </a:cubicBezTo>
                <a:cubicBezTo>
                  <a:pt x="111" y="1724"/>
                  <a:pt x="116" y="1731"/>
                  <a:pt x="122" y="1741"/>
                </a:cubicBezTo>
                <a:cubicBezTo>
                  <a:pt x="122" y="1741"/>
                  <a:pt x="153" y="1781"/>
                  <a:pt x="193" y="1765"/>
                </a:cubicBezTo>
                <a:cubicBezTo>
                  <a:pt x="193" y="1765"/>
                  <a:pt x="208" y="1732"/>
                  <a:pt x="174" y="1703"/>
                </a:cubicBezTo>
                <a:cubicBezTo>
                  <a:pt x="147" y="1680"/>
                  <a:pt x="145" y="1650"/>
                  <a:pt x="148" y="1630"/>
                </a:cubicBezTo>
                <a:cubicBezTo>
                  <a:pt x="161" y="1636"/>
                  <a:pt x="161" y="1636"/>
                  <a:pt x="161" y="1636"/>
                </a:cubicBezTo>
                <a:cubicBezTo>
                  <a:pt x="161" y="1636"/>
                  <a:pt x="161" y="1636"/>
                  <a:pt x="170" y="1587"/>
                </a:cubicBezTo>
                <a:cubicBezTo>
                  <a:pt x="179" y="1539"/>
                  <a:pt x="301" y="1314"/>
                  <a:pt x="323" y="1294"/>
                </a:cubicBezTo>
                <a:cubicBezTo>
                  <a:pt x="336" y="1282"/>
                  <a:pt x="352" y="1230"/>
                  <a:pt x="365" y="1185"/>
                </a:cubicBezTo>
                <a:cubicBezTo>
                  <a:pt x="372" y="1176"/>
                  <a:pt x="379" y="1165"/>
                  <a:pt x="385" y="1152"/>
                </a:cubicBezTo>
                <a:cubicBezTo>
                  <a:pt x="404" y="1111"/>
                  <a:pt x="437" y="960"/>
                  <a:pt x="437" y="960"/>
                </a:cubicBezTo>
                <a:cubicBezTo>
                  <a:pt x="437" y="960"/>
                  <a:pt x="470" y="949"/>
                  <a:pt x="481" y="943"/>
                </a:cubicBezTo>
                <a:cubicBezTo>
                  <a:pt x="492" y="938"/>
                  <a:pt x="508" y="937"/>
                  <a:pt x="573" y="923"/>
                </a:cubicBezTo>
                <a:cubicBezTo>
                  <a:pt x="637" y="908"/>
                  <a:pt x="699" y="879"/>
                  <a:pt x="699" y="879"/>
                </a:cubicBezTo>
                <a:cubicBezTo>
                  <a:pt x="699" y="879"/>
                  <a:pt x="679" y="928"/>
                  <a:pt x="681" y="965"/>
                </a:cubicBezTo>
                <a:cubicBezTo>
                  <a:pt x="681" y="969"/>
                  <a:pt x="682" y="972"/>
                  <a:pt x="682" y="976"/>
                </a:cubicBezTo>
                <a:cubicBezTo>
                  <a:pt x="673" y="1023"/>
                  <a:pt x="663" y="1072"/>
                  <a:pt x="657" y="1085"/>
                </a:cubicBezTo>
                <a:cubicBezTo>
                  <a:pt x="645" y="1110"/>
                  <a:pt x="632" y="1141"/>
                  <a:pt x="632" y="1141"/>
                </a:cubicBezTo>
                <a:cubicBezTo>
                  <a:pt x="632" y="1141"/>
                  <a:pt x="639" y="1142"/>
                  <a:pt x="649" y="1143"/>
                </a:cubicBezTo>
                <a:cubicBezTo>
                  <a:pt x="633" y="1177"/>
                  <a:pt x="615" y="1211"/>
                  <a:pt x="618" y="1225"/>
                </a:cubicBezTo>
                <a:cubicBezTo>
                  <a:pt x="614" y="1247"/>
                  <a:pt x="614" y="1247"/>
                  <a:pt x="614" y="1247"/>
                </a:cubicBezTo>
                <a:cubicBezTo>
                  <a:pt x="670" y="1269"/>
                  <a:pt x="670" y="1269"/>
                  <a:pt x="670" y="1269"/>
                </a:cubicBezTo>
                <a:cubicBezTo>
                  <a:pt x="670" y="1269"/>
                  <a:pt x="694" y="1263"/>
                  <a:pt x="728" y="1274"/>
                </a:cubicBezTo>
                <a:cubicBezTo>
                  <a:pt x="728" y="1274"/>
                  <a:pt x="728" y="1274"/>
                  <a:pt x="728" y="1274"/>
                </a:cubicBezTo>
                <a:cubicBezTo>
                  <a:pt x="752" y="1285"/>
                  <a:pt x="777" y="1293"/>
                  <a:pt x="795" y="1285"/>
                </a:cubicBezTo>
                <a:cubicBezTo>
                  <a:pt x="825" y="1273"/>
                  <a:pt x="867" y="1244"/>
                  <a:pt x="867" y="1226"/>
                </a:cubicBezTo>
                <a:cubicBezTo>
                  <a:pt x="867" y="1208"/>
                  <a:pt x="855" y="1215"/>
                  <a:pt x="830" y="1219"/>
                </a:cubicBezTo>
                <a:cubicBezTo>
                  <a:pt x="806" y="1223"/>
                  <a:pt x="766" y="1195"/>
                  <a:pt x="753" y="1179"/>
                </a:cubicBezTo>
                <a:cubicBezTo>
                  <a:pt x="750" y="1176"/>
                  <a:pt x="748" y="1171"/>
                  <a:pt x="746" y="1165"/>
                </a:cubicBezTo>
                <a:cubicBezTo>
                  <a:pt x="753" y="1179"/>
                  <a:pt x="766" y="1180"/>
                  <a:pt x="766" y="1180"/>
                </a:cubicBezTo>
                <a:cubicBezTo>
                  <a:pt x="766" y="1180"/>
                  <a:pt x="817" y="952"/>
                  <a:pt x="840" y="864"/>
                </a:cubicBezTo>
                <a:cubicBezTo>
                  <a:pt x="840" y="864"/>
                  <a:pt x="840" y="864"/>
                  <a:pt x="840" y="864"/>
                </a:cubicBezTo>
                <a:cubicBezTo>
                  <a:pt x="856" y="847"/>
                  <a:pt x="886" y="780"/>
                  <a:pt x="831" y="762"/>
                </a:cubicBezTo>
                <a:cubicBezTo>
                  <a:pt x="777" y="744"/>
                  <a:pt x="577" y="746"/>
                  <a:pt x="521" y="760"/>
                </a:cubicBezTo>
                <a:cubicBezTo>
                  <a:pt x="514" y="762"/>
                  <a:pt x="510" y="761"/>
                  <a:pt x="507" y="757"/>
                </a:cubicBezTo>
                <a:cubicBezTo>
                  <a:pt x="508" y="757"/>
                  <a:pt x="508" y="757"/>
                  <a:pt x="508" y="757"/>
                </a:cubicBezTo>
                <a:cubicBezTo>
                  <a:pt x="508" y="758"/>
                  <a:pt x="508" y="758"/>
                  <a:pt x="508" y="758"/>
                </a:cubicBezTo>
                <a:cubicBezTo>
                  <a:pt x="536" y="738"/>
                  <a:pt x="536" y="738"/>
                  <a:pt x="536" y="738"/>
                </a:cubicBezTo>
                <a:cubicBezTo>
                  <a:pt x="536" y="738"/>
                  <a:pt x="543" y="691"/>
                  <a:pt x="560" y="658"/>
                </a:cubicBezTo>
                <a:cubicBezTo>
                  <a:pt x="576" y="625"/>
                  <a:pt x="599" y="520"/>
                  <a:pt x="607" y="511"/>
                </a:cubicBezTo>
                <a:cubicBezTo>
                  <a:pt x="607" y="511"/>
                  <a:pt x="607" y="511"/>
                  <a:pt x="607" y="511"/>
                </a:cubicBezTo>
                <a:cubicBezTo>
                  <a:pt x="611" y="506"/>
                  <a:pt x="615" y="500"/>
                  <a:pt x="620" y="491"/>
                </a:cubicBezTo>
                <a:cubicBezTo>
                  <a:pt x="634" y="465"/>
                  <a:pt x="643" y="449"/>
                  <a:pt x="643" y="449"/>
                </a:cubicBezTo>
                <a:cubicBezTo>
                  <a:pt x="643" y="449"/>
                  <a:pt x="695" y="520"/>
                  <a:pt x="715" y="529"/>
                </a:cubicBezTo>
                <a:cubicBezTo>
                  <a:pt x="734" y="537"/>
                  <a:pt x="767" y="599"/>
                  <a:pt x="784" y="596"/>
                </a:cubicBezTo>
                <a:cubicBezTo>
                  <a:pt x="795" y="594"/>
                  <a:pt x="812" y="585"/>
                  <a:pt x="836" y="566"/>
                </a:cubicBezTo>
                <a:cubicBezTo>
                  <a:pt x="836" y="566"/>
                  <a:pt x="836" y="566"/>
                  <a:pt x="836" y="566"/>
                </a:cubicBezTo>
                <a:cubicBezTo>
                  <a:pt x="872" y="554"/>
                  <a:pt x="1000" y="429"/>
                  <a:pt x="1013" y="425"/>
                </a:cubicBezTo>
                <a:cubicBezTo>
                  <a:pt x="1019" y="423"/>
                  <a:pt x="1010" y="412"/>
                  <a:pt x="999" y="402"/>
                </a:cubicBezTo>
                <a:cubicBezTo>
                  <a:pt x="1000" y="401"/>
                  <a:pt x="1000" y="401"/>
                  <a:pt x="1001" y="401"/>
                </a:cubicBezTo>
                <a:cubicBezTo>
                  <a:pt x="1016" y="396"/>
                  <a:pt x="1030" y="394"/>
                  <a:pt x="1042" y="374"/>
                </a:cubicBezTo>
                <a:cubicBezTo>
                  <a:pt x="1054" y="355"/>
                  <a:pt x="1077" y="306"/>
                  <a:pt x="1072" y="296"/>
                </a:cubicBezTo>
                <a:cubicBezTo>
                  <a:pt x="1067" y="287"/>
                  <a:pt x="1047" y="274"/>
                  <a:pt x="1033" y="280"/>
                </a:cubicBezTo>
                <a:close/>
              </a:path>
            </a:pathLst>
          </a:custGeom>
          <a:solidFill>
            <a:srgbClr val="E61D00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en-US" altLang="zh-CN" sz="1200">
                <a:sym typeface="Arial" panose="020B0604020202020204" pitchFamily="34" charset="0"/>
              </a:rPr>
              <a:t> 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968705C-A634-5876-1BB7-AEDA38843D43}"/>
              </a:ext>
            </a:extLst>
          </p:cNvPr>
          <p:cNvSpPr txBox="1"/>
          <p:nvPr/>
        </p:nvSpPr>
        <p:spPr>
          <a:xfrm>
            <a:off x="1076346" y="1918649"/>
            <a:ext cx="7675768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0C221FA-1130-D1E4-0F1C-1BA9280998A0}"/>
              </a:ext>
            </a:extLst>
          </p:cNvPr>
          <p:cNvSpPr txBox="1"/>
          <p:nvPr/>
        </p:nvSpPr>
        <p:spPr>
          <a:xfrm>
            <a:off x="1047319" y="1563724"/>
            <a:ext cx="31931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90478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">
            <a:extLst>
              <a:ext uri="{FF2B5EF4-FFF2-40B4-BE49-F238E27FC236}">
                <a16:creationId xmlns:a16="http://schemas.microsoft.com/office/drawing/2014/main" id="{7D1D0AB4-C6F9-CA43-9457-32F9B9942603}"/>
              </a:ext>
            </a:extLst>
          </p:cNvPr>
          <p:cNvSpPr/>
          <p:nvPr/>
        </p:nvSpPr>
        <p:spPr bwMode="auto">
          <a:xfrm>
            <a:off x="3606917" y="1350524"/>
            <a:ext cx="1549402" cy="139696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E61D00"/>
          </a:solidFill>
          <a:ln w="25400" cap="flat">
            <a:solidFill>
              <a:schemeClr val="bg1"/>
            </a:solidFill>
            <a:prstDash val="solid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 dirty="0">
              <a:solidFill>
                <a:srgbClr val="3CCCC7"/>
              </a:solidFill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FC08350-0DA0-1164-D448-2C79FD5AB9A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0775" y="1350523"/>
            <a:ext cx="2243451" cy="104928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A7E8B79D-4DBF-0674-1799-5F64B4CDB597}"/>
              </a:ext>
            </a:extLst>
          </p:cNvPr>
          <p:cNvGrpSpPr/>
          <p:nvPr/>
        </p:nvGrpSpPr>
        <p:grpSpPr>
          <a:xfrm>
            <a:off x="2523077" y="2930522"/>
            <a:ext cx="3731056" cy="498478"/>
            <a:chOff x="3201894" y="2736663"/>
            <a:chExt cx="3731056" cy="498478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E1B3626-1980-CA75-03AC-2B0D5FFF9AE2}"/>
                </a:ext>
              </a:extLst>
            </p:cNvPr>
            <p:cNvSpPr/>
            <p:nvPr/>
          </p:nvSpPr>
          <p:spPr>
            <a:xfrm>
              <a:off x="4158037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F2C3888-C8D4-019F-76AB-14701A3DEB43}"/>
                </a:ext>
              </a:extLst>
            </p:cNvPr>
            <p:cNvSpPr/>
            <p:nvPr/>
          </p:nvSpPr>
          <p:spPr>
            <a:xfrm rot="10800000">
              <a:off x="3201894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1661040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89" y="151301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C8AF0F6-F4C2-0CA0-6AD7-8F012BB7B35D}"/>
              </a:ext>
            </a:extLst>
          </p:cNvPr>
          <p:cNvSpPr txBox="1"/>
          <p:nvPr/>
        </p:nvSpPr>
        <p:spPr>
          <a:xfrm>
            <a:off x="3402570" y="2979706"/>
            <a:ext cx="1958095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E52C56-DE16-2407-0893-EAA5C5AC500F}"/>
              </a:ext>
            </a:extLst>
          </p:cNvPr>
          <p:cNvSpPr txBox="1"/>
          <p:nvPr/>
        </p:nvSpPr>
        <p:spPr>
          <a:xfrm>
            <a:off x="3722246" y="1648940"/>
            <a:ext cx="13327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04</a:t>
            </a:r>
            <a:endParaRPr lang="zh-CN" altLang="en-US" sz="5400" dirty="0">
              <a:solidFill>
                <a:schemeClr val="bg1"/>
              </a:solidFill>
              <a:latin typeface="字制区喜脉体" panose="02000603000000000000" pitchFamily="2" charset="-122"/>
              <a:ea typeface="字制区喜脉体" panose="02000603000000000000" pitchFamily="2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C61B8593-8268-C0C7-6FEE-2FBAC18FEE9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73598" y="0"/>
            <a:ext cx="4818401" cy="6324564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1200534-EB6C-EEE1-7DBC-B789B68DC46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4893" y="197902"/>
            <a:ext cx="3581018" cy="3236618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BB1FFA95-1D01-9969-28C0-E5E00D9BD278}"/>
              </a:ext>
            </a:extLst>
          </p:cNvPr>
          <p:cNvSpPr txBox="1"/>
          <p:nvPr/>
        </p:nvSpPr>
        <p:spPr>
          <a:xfrm>
            <a:off x="1741888" y="3631835"/>
            <a:ext cx="5293436" cy="70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根据自己的需要添加适当的文字，此处添加详细文本描述，建议与标题相关尽量简洁... ...</a:t>
            </a:r>
          </a:p>
        </p:txBody>
      </p:sp>
    </p:spTree>
    <p:extLst>
      <p:ext uri="{BB962C8B-B14F-4D97-AF65-F5344CB8AC3E}">
        <p14:creationId xmlns:p14="http://schemas.microsoft.com/office/powerpoint/2010/main" val="350318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34" name="Freeform 6">
            <a:extLst>
              <a:ext uri="{FF2B5EF4-FFF2-40B4-BE49-F238E27FC236}">
                <a16:creationId xmlns:a16="http://schemas.microsoft.com/office/drawing/2014/main" id="{364D7D5E-0D5C-D740-F960-AF2002085951}"/>
              </a:ext>
            </a:extLst>
          </p:cNvPr>
          <p:cNvSpPr/>
          <p:nvPr/>
        </p:nvSpPr>
        <p:spPr bwMode="auto">
          <a:xfrm>
            <a:off x="8950084" y="2590325"/>
            <a:ext cx="1011329" cy="1708179"/>
          </a:xfrm>
          <a:custGeom>
            <a:avLst/>
            <a:gdLst>
              <a:gd name="T0" fmla="*/ 283 w 283"/>
              <a:gd name="T1" fmla="*/ 97 h 478"/>
              <a:gd name="T2" fmla="*/ 212 w 283"/>
              <a:gd name="T3" fmla="*/ 50 h 478"/>
              <a:gd name="T4" fmla="*/ 142 w 283"/>
              <a:gd name="T5" fmla="*/ 0 h 478"/>
              <a:gd name="T6" fmla="*/ 71 w 283"/>
              <a:gd name="T7" fmla="*/ 50 h 478"/>
              <a:gd name="T8" fmla="*/ 0 w 283"/>
              <a:gd name="T9" fmla="*/ 97 h 478"/>
              <a:gd name="T10" fmla="*/ 42 w 283"/>
              <a:gd name="T11" fmla="*/ 97 h 478"/>
              <a:gd name="T12" fmla="*/ 42 w 283"/>
              <a:gd name="T13" fmla="*/ 478 h 478"/>
              <a:gd name="T14" fmla="*/ 243 w 283"/>
              <a:gd name="T15" fmla="*/ 478 h 478"/>
              <a:gd name="T16" fmla="*/ 243 w 283"/>
              <a:gd name="T17" fmla="*/ 97 h 478"/>
              <a:gd name="T18" fmla="*/ 283 w 283"/>
              <a:gd name="T19" fmla="*/ 97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478">
                <a:moveTo>
                  <a:pt x="283" y="97"/>
                </a:moveTo>
                <a:lnTo>
                  <a:pt x="212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2" y="97"/>
                </a:lnTo>
                <a:lnTo>
                  <a:pt x="42" y="478"/>
                </a:lnTo>
                <a:lnTo>
                  <a:pt x="243" y="478"/>
                </a:lnTo>
                <a:lnTo>
                  <a:pt x="243" y="97"/>
                </a:lnTo>
                <a:lnTo>
                  <a:pt x="283" y="97"/>
                </a:lnTo>
                <a:close/>
              </a:path>
            </a:pathLst>
          </a:custGeom>
          <a:solidFill>
            <a:srgbClr val="E61D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922BFD09-C030-E1C8-00FC-5EBEDFF1F2C6}"/>
              </a:ext>
            </a:extLst>
          </p:cNvPr>
          <p:cNvSpPr/>
          <p:nvPr/>
        </p:nvSpPr>
        <p:spPr bwMode="auto">
          <a:xfrm>
            <a:off x="6377990" y="3605225"/>
            <a:ext cx="1014902" cy="693277"/>
          </a:xfrm>
          <a:custGeom>
            <a:avLst/>
            <a:gdLst>
              <a:gd name="T0" fmla="*/ 284 w 284"/>
              <a:gd name="T1" fmla="*/ 97 h 194"/>
              <a:gd name="T2" fmla="*/ 213 w 284"/>
              <a:gd name="T3" fmla="*/ 50 h 194"/>
              <a:gd name="T4" fmla="*/ 142 w 284"/>
              <a:gd name="T5" fmla="*/ 0 h 194"/>
              <a:gd name="T6" fmla="*/ 71 w 284"/>
              <a:gd name="T7" fmla="*/ 50 h 194"/>
              <a:gd name="T8" fmla="*/ 0 w 284"/>
              <a:gd name="T9" fmla="*/ 97 h 194"/>
              <a:gd name="T10" fmla="*/ 40 w 284"/>
              <a:gd name="T11" fmla="*/ 97 h 194"/>
              <a:gd name="T12" fmla="*/ 40 w 284"/>
              <a:gd name="T13" fmla="*/ 194 h 194"/>
              <a:gd name="T14" fmla="*/ 241 w 284"/>
              <a:gd name="T15" fmla="*/ 194 h 194"/>
              <a:gd name="T16" fmla="*/ 241 w 284"/>
              <a:gd name="T17" fmla="*/ 97 h 194"/>
              <a:gd name="T18" fmla="*/ 284 w 284"/>
              <a:gd name="T19" fmla="*/ 97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4" h="194">
                <a:moveTo>
                  <a:pt x="284" y="97"/>
                </a:moveTo>
                <a:lnTo>
                  <a:pt x="213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0" y="97"/>
                </a:lnTo>
                <a:lnTo>
                  <a:pt x="40" y="194"/>
                </a:lnTo>
                <a:lnTo>
                  <a:pt x="241" y="194"/>
                </a:lnTo>
                <a:lnTo>
                  <a:pt x="241" y="97"/>
                </a:lnTo>
                <a:lnTo>
                  <a:pt x="284" y="97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Oval 8">
            <a:extLst>
              <a:ext uri="{FF2B5EF4-FFF2-40B4-BE49-F238E27FC236}">
                <a16:creationId xmlns:a16="http://schemas.microsoft.com/office/drawing/2014/main" id="{DAF6A09D-D9A0-61FC-0883-8F5E3696D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2612" y="1982375"/>
            <a:ext cx="1840403" cy="1833255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pPr algn="ctr"/>
            <a:r>
              <a:rPr lang="zh-CN" altLang="en-US" sz="1799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40" name="Oval 9">
            <a:extLst>
              <a:ext uri="{FF2B5EF4-FFF2-40B4-BE49-F238E27FC236}">
                <a16:creationId xmlns:a16="http://schemas.microsoft.com/office/drawing/2014/main" id="{0857F011-7DE1-0A2D-7ECE-32CD794D1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1301" y="1889461"/>
            <a:ext cx="2287102" cy="2279954"/>
          </a:xfrm>
          <a:prstGeom prst="ellipse">
            <a:avLst/>
          </a:prstGeom>
          <a:solidFill>
            <a:srgbClr val="E61D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pPr algn="r"/>
            <a:r>
              <a:rPr lang="zh-CN" altLang="en-US" sz="2399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41" name="Freeform 15">
            <a:extLst>
              <a:ext uri="{FF2B5EF4-FFF2-40B4-BE49-F238E27FC236}">
                <a16:creationId xmlns:a16="http://schemas.microsoft.com/office/drawing/2014/main" id="{C431C7D5-8A4F-537F-79F8-808E4E3360AC}"/>
              </a:ext>
            </a:extLst>
          </p:cNvPr>
          <p:cNvSpPr/>
          <p:nvPr/>
        </p:nvSpPr>
        <p:spPr bwMode="auto">
          <a:xfrm>
            <a:off x="7657756" y="3204705"/>
            <a:ext cx="1014902" cy="1093799"/>
          </a:xfrm>
          <a:custGeom>
            <a:avLst/>
            <a:gdLst>
              <a:gd name="T0" fmla="*/ 283 w 283"/>
              <a:gd name="T1" fmla="*/ 97 h 305"/>
              <a:gd name="T2" fmla="*/ 213 w 283"/>
              <a:gd name="T3" fmla="*/ 49 h 305"/>
              <a:gd name="T4" fmla="*/ 142 w 283"/>
              <a:gd name="T5" fmla="*/ 0 h 305"/>
              <a:gd name="T6" fmla="*/ 71 w 283"/>
              <a:gd name="T7" fmla="*/ 49 h 305"/>
              <a:gd name="T8" fmla="*/ 0 w 283"/>
              <a:gd name="T9" fmla="*/ 97 h 305"/>
              <a:gd name="T10" fmla="*/ 41 w 283"/>
              <a:gd name="T11" fmla="*/ 97 h 305"/>
              <a:gd name="T12" fmla="*/ 41 w 283"/>
              <a:gd name="T13" fmla="*/ 305 h 305"/>
              <a:gd name="T14" fmla="*/ 241 w 283"/>
              <a:gd name="T15" fmla="*/ 305 h 305"/>
              <a:gd name="T16" fmla="*/ 241 w 283"/>
              <a:gd name="T17" fmla="*/ 97 h 305"/>
              <a:gd name="T18" fmla="*/ 283 w 283"/>
              <a:gd name="T19" fmla="*/ 97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305">
                <a:moveTo>
                  <a:pt x="283" y="97"/>
                </a:moveTo>
                <a:lnTo>
                  <a:pt x="213" y="49"/>
                </a:lnTo>
                <a:lnTo>
                  <a:pt x="142" y="0"/>
                </a:lnTo>
                <a:lnTo>
                  <a:pt x="71" y="49"/>
                </a:lnTo>
                <a:lnTo>
                  <a:pt x="0" y="97"/>
                </a:lnTo>
                <a:lnTo>
                  <a:pt x="41" y="97"/>
                </a:lnTo>
                <a:lnTo>
                  <a:pt x="41" y="305"/>
                </a:lnTo>
                <a:lnTo>
                  <a:pt x="241" y="305"/>
                </a:lnTo>
                <a:lnTo>
                  <a:pt x="241" y="97"/>
                </a:lnTo>
                <a:lnTo>
                  <a:pt x="283" y="97"/>
                </a:lnTo>
                <a:close/>
              </a:path>
            </a:pathLst>
          </a:custGeom>
          <a:solidFill>
            <a:srgbClr val="AC0000"/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4">
            <a:extLst>
              <a:ext uri="{FF2B5EF4-FFF2-40B4-BE49-F238E27FC236}">
                <a16:creationId xmlns:a16="http://schemas.microsoft.com/office/drawing/2014/main" id="{5E401638-6D3F-9255-2E5E-7371BF9E4061}"/>
              </a:ext>
            </a:extLst>
          </p:cNvPr>
          <p:cNvSpPr txBox="1"/>
          <p:nvPr/>
        </p:nvSpPr>
        <p:spPr>
          <a:xfrm>
            <a:off x="6570984" y="3118572"/>
            <a:ext cx="585417" cy="5230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799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</a:t>
            </a:r>
            <a:endParaRPr lang="zh-CN" altLang="en-US" sz="17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18">
            <a:extLst>
              <a:ext uri="{FF2B5EF4-FFF2-40B4-BE49-F238E27FC236}">
                <a16:creationId xmlns:a16="http://schemas.microsoft.com/office/drawing/2014/main" id="{70290E9A-8978-7E6C-9198-69BA4E02C876}"/>
              </a:ext>
            </a:extLst>
          </p:cNvPr>
          <p:cNvSpPr txBox="1"/>
          <p:nvPr/>
        </p:nvSpPr>
        <p:spPr>
          <a:xfrm>
            <a:off x="7872498" y="2623033"/>
            <a:ext cx="585417" cy="5230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799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50</a:t>
            </a:r>
            <a:endParaRPr lang="zh-CN" altLang="en-US" sz="17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19">
            <a:extLst>
              <a:ext uri="{FF2B5EF4-FFF2-40B4-BE49-F238E27FC236}">
                <a16:creationId xmlns:a16="http://schemas.microsoft.com/office/drawing/2014/main" id="{87E188FE-09CB-5664-2A30-60E9054253D5}"/>
              </a:ext>
            </a:extLst>
          </p:cNvPr>
          <p:cNvSpPr txBox="1"/>
          <p:nvPr/>
        </p:nvSpPr>
        <p:spPr>
          <a:xfrm>
            <a:off x="9156629" y="2030818"/>
            <a:ext cx="598241" cy="5230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799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80</a:t>
            </a:r>
            <a:endParaRPr lang="zh-CN" altLang="en-US" sz="17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EBDD4F79-94A9-C5A1-80B1-09B47D8EB9FE}"/>
              </a:ext>
            </a:extLst>
          </p:cNvPr>
          <p:cNvCxnSpPr/>
          <p:nvPr/>
        </p:nvCxnSpPr>
        <p:spPr>
          <a:xfrm>
            <a:off x="4342090" y="3281472"/>
            <a:ext cx="1655404" cy="101703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7A4E242C-A272-F1BF-3603-B2511494D42F}"/>
              </a:ext>
            </a:extLst>
          </p:cNvPr>
          <p:cNvCxnSpPr/>
          <p:nvPr/>
        </p:nvCxnSpPr>
        <p:spPr>
          <a:xfrm>
            <a:off x="5997494" y="4298503"/>
            <a:ext cx="425187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10">
            <a:extLst>
              <a:ext uri="{FF2B5EF4-FFF2-40B4-BE49-F238E27FC236}">
                <a16:creationId xmlns:a16="http://schemas.microsoft.com/office/drawing/2014/main" id="{E7E70937-476F-081D-4F96-9125C8535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7962" y="3108058"/>
            <a:ext cx="1915448" cy="192259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ctr" anchorCtr="0" compatLnSpc="1"/>
          <a:lstStyle/>
          <a:p>
            <a:pPr algn="ctr"/>
            <a:r>
              <a:rPr lang="zh-CN" altLang="en-US" sz="1999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868EE24-AA10-054E-08A7-CE20B2265802}"/>
              </a:ext>
            </a:extLst>
          </p:cNvPr>
          <p:cNvSpPr txBox="1"/>
          <p:nvPr/>
        </p:nvSpPr>
        <p:spPr>
          <a:xfrm>
            <a:off x="5997494" y="4385877"/>
            <a:ext cx="5102306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36261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1194893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9448" y="-131948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F7A954D-0E0D-1A71-8E6F-E9544B8B6510}"/>
              </a:ext>
            </a:extLst>
          </p:cNvPr>
          <p:cNvGrpSpPr/>
          <p:nvPr/>
        </p:nvGrpSpPr>
        <p:grpSpPr>
          <a:xfrm>
            <a:off x="354482" y="366994"/>
            <a:ext cx="2037335" cy="1586091"/>
            <a:chOff x="1028700" y="1529551"/>
            <a:chExt cx="2037335" cy="158609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2907B28-8E52-262F-5A43-2FF540857720}"/>
                </a:ext>
              </a:extLst>
            </p:cNvPr>
            <p:cNvSpPr txBox="1"/>
            <p:nvPr/>
          </p:nvSpPr>
          <p:spPr>
            <a:xfrm>
              <a:off x="1028700" y="1529551"/>
              <a:ext cx="20373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sz="7200" b="1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effectLst>
                    <a:reflection blurRad="6350" stA="17000" endPos="45500" dist="63500" dir="5400000" sy="-100000" algn="bl" rotWithShape="0"/>
                  </a:effectLst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B0BAE79-30EE-B126-4997-793B17800760}"/>
                </a:ext>
              </a:extLst>
            </p:cNvPr>
            <p:cNvSpPr txBox="1"/>
            <p:nvPr/>
          </p:nvSpPr>
          <p:spPr>
            <a:xfrm>
              <a:off x="1139295" y="2653977"/>
              <a:ext cx="18092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en-US" altLang="zh-CN" sz="2400" b="1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CONTENTS</a:t>
              </a:r>
              <a:endParaRPr lang="zh-CN" altLang="en-US" sz="2400" b="1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F79B4855-4D46-8258-F369-C37AF18968FE}"/>
              </a:ext>
            </a:extLst>
          </p:cNvPr>
          <p:cNvGrpSpPr/>
          <p:nvPr/>
        </p:nvGrpSpPr>
        <p:grpSpPr>
          <a:xfrm>
            <a:off x="1330022" y="2300172"/>
            <a:ext cx="3148039" cy="669420"/>
            <a:chOff x="998475" y="2305806"/>
            <a:chExt cx="3148039" cy="669420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E1B3626-1980-CA75-03AC-2B0D5FFF9AE2}"/>
                </a:ext>
              </a:extLst>
            </p:cNvPr>
            <p:cNvSpPr/>
            <p:nvPr/>
          </p:nvSpPr>
          <p:spPr>
            <a:xfrm>
              <a:off x="1371601" y="2391277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C8AF0F6-F4C2-0CA0-6AD7-8F012BB7B35D}"/>
                </a:ext>
              </a:extLst>
            </p:cNvPr>
            <p:cNvSpPr txBox="1"/>
            <p:nvPr/>
          </p:nvSpPr>
          <p:spPr>
            <a:xfrm>
              <a:off x="1928071" y="2440461"/>
              <a:ext cx="1958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7D1D0AB4-C6F9-CA43-9457-32F9B9942603}"/>
                </a:ext>
              </a:extLst>
            </p:cNvPr>
            <p:cNvSpPr/>
            <p:nvPr/>
          </p:nvSpPr>
          <p:spPr bwMode="auto">
            <a:xfrm>
              <a:off x="998475" y="2305806"/>
              <a:ext cx="742469" cy="66942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BE52C56-DE16-2407-0893-EAA5C5AC500F}"/>
                </a:ext>
              </a:extLst>
            </p:cNvPr>
            <p:cNvSpPr txBox="1"/>
            <p:nvPr/>
          </p:nvSpPr>
          <p:spPr>
            <a:xfrm>
              <a:off x="1005463" y="2391277"/>
              <a:ext cx="7424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B467C2B-B266-1D10-3C95-DF7F74D2D877}"/>
              </a:ext>
            </a:extLst>
          </p:cNvPr>
          <p:cNvGrpSpPr/>
          <p:nvPr/>
        </p:nvGrpSpPr>
        <p:grpSpPr>
          <a:xfrm>
            <a:off x="4812271" y="2300172"/>
            <a:ext cx="3148039" cy="669420"/>
            <a:chOff x="998475" y="2305806"/>
            <a:chExt cx="3148039" cy="669420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ACBE156-AC29-8BE1-B732-17E16935377A}"/>
                </a:ext>
              </a:extLst>
            </p:cNvPr>
            <p:cNvSpPr/>
            <p:nvPr/>
          </p:nvSpPr>
          <p:spPr>
            <a:xfrm>
              <a:off x="1371601" y="2391277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AAF5B2C-54E6-5997-168C-D9283CF08E3A}"/>
                </a:ext>
              </a:extLst>
            </p:cNvPr>
            <p:cNvSpPr txBox="1"/>
            <p:nvPr/>
          </p:nvSpPr>
          <p:spPr>
            <a:xfrm>
              <a:off x="1928071" y="2440461"/>
              <a:ext cx="1958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0F24346-DC30-6A4D-ECFB-58165380DC8D}"/>
                </a:ext>
              </a:extLst>
            </p:cNvPr>
            <p:cNvSpPr/>
            <p:nvPr/>
          </p:nvSpPr>
          <p:spPr bwMode="auto">
            <a:xfrm>
              <a:off x="998475" y="2305806"/>
              <a:ext cx="742469" cy="66942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3E436889-BFB7-09EA-43DD-282F2CC9304D}"/>
                </a:ext>
              </a:extLst>
            </p:cNvPr>
            <p:cNvSpPr txBox="1"/>
            <p:nvPr/>
          </p:nvSpPr>
          <p:spPr>
            <a:xfrm>
              <a:off x="1005463" y="2391277"/>
              <a:ext cx="7424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C274A1F-D0F5-7C5B-FDA6-7442028E6AE5}"/>
              </a:ext>
            </a:extLst>
          </p:cNvPr>
          <p:cNvGrpSpPr/>
          <p:nvPr/>
        </p:nvGrpSpPr>
        <p:grpSpPr>
          <a:xfrm>
            <a:off x="1330022" y="3319569"/>
            <a:ext cx="3148039" cy="669420"/>
            <a:chOff x="998475" y="2305806"/>
            <a:chExt cx="3148039" cy="669420"/>
          </a:xfrm>
        </p:grpSpPr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541F6A50-DEF5-6D77-53F6-3F33C5335539}"/>
                </a:ext>
              </a:extLst>
            </p:cNvPr>
            <p:cNvSpPr/>
            <p:nvPr/>
          </p:nvSpPr>
          <p:spPr>
            <a:xfrm>
              <a:off x="1371601" y="2391277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7F0C85-0927-7B81-79CD-D7E2B7D1E743}"/>
                </a:ext>
              </a:extLst>
            </p:cNvPr>
            <p:cNvSpPr txBox="1"/>
            <p:nvPr/>
          </p:nvSpPr>
          <p:spPr>
            <a:xfrm>
              <a:off x="1928071" y="2440461"/>
              <a:ext cx="1958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02B5CEC6-E4D8-1C3F-2A0A-B21B208BEF79}"/>
                </a:ext>
              </a:extLst>
            </p:cNvPr>
            <p:cNvSpPr/>
            <p:nvPr/>
          </p:nvSpPr>
          <p:spPr bwMode="auto">
            <a:xfrm>
              <a:off x="998475" y="2305806"/>
              <a:ext cx="742469" cy="66942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C02BBDC-9E86-87E8-0F23-74F779CAABF6}"/>
                </a:ext>
              </a:extLst>
            </p:cNvPr>
            <p:cNvSpPr txBox="1"/>
            <p:nvPr/>
          </p:nvSpPr>
          <p:spPr>
            <a:xfrm>
              <a:off x="1005463" y="2391277"/>
              <a:ext cx="7424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E5C789D-2645-6A1B-715D-BF1CC83CB047}"/>
              </a:ext>
            </a:extLst>
          </p:cNvPr>
          <p:cNvGrpSpPr/>
          <p:nvPr/>
        </p:nvGrpSpPr>
        <p:grpSpPr>
          <a:xfrm>
            <a:off x="4812271" y="3319569"/>
            <a:ext cx="3148039" cy="669420"/>
            <a:chOff x="998475" y="2305806"/>
            <a:chExt cx="3148039" cy="669420"/>
          </a:xfrm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CEC3003-5950-6B78-6B3F-197A41C9F7EB}"/>
                </a:ext>
              </a:extLst>
            </p:cNvPr>
            <p:cNvSpPr/>
            <p:nvPr/>
          </p:nvSpPr>
          <p:spPr>
            <a:xfrm>
              <a:off x="1371601" y="2391277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FF6613E8-DBE7-4EC2-D59E-310DB7058FBF}"/>
                </a:ext>
              </a:extLst>
            </p:cNvPr>
            <p:cNvSpPr txBox="1"/>
            <p:nvPr/>
          </p:nvSpPr>
          <p:spPr>
            <a:xfrm>
              <a:off x="1928071" y="2440461"/>
              <a:ext cx="1958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添加标题文本</a:t>
              </a:r>
            </a:p>
          </p:txBody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B105847C-5EA6-62ED-D504-82DE9F9A48BE}"/>
                </a:ext>
              </a:extLst>
            </p:cNvPr>
            <p:cNvSpPr/>
            <p:nvPr/>
          </p:nvSpPr>
          <p:spPr bwMode="auto">
            <a:xfrm>
              <a:off x="998475" y="2305806"/>
              <a:ext cx="742469" cy="66942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CF93430-F483-12DF-C15B-FBD880C860C0}"/>
                </a:ext>
              </a:extLst>
            </p:cNvPr>
            <p:cNvSpPr txBox="1"/>
            <p:nvPr/>
          </p:nvSpPr>
          <p:spPr>
            <a:xfrm>
              <a:off x="1005463" y="2391277"/>
              <a:ext cx="7424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76E2EC9B-9E0A-9946-EC5A-1247AC79CDA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73598" y="0"/>
            <a:ext cx="4818401" cy="6324564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306FDCA1-9DBC-4E19-7789-E83909E84C0A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4893" y="197902"/>
            <a:ext cx="3581018" cy="3236618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BF94F3A4-8C3F-1D57-EBFB-7CDA6EEF51EB}"/>
              </a:ext>
            </a:extLst>
          </p:cNvPr>
          <p:cNvSpPr txBox="1"/>
          <p:nvPr/>
        </p:nvSpPr>
        <p:spPr>
          <a:xfrm>
            <a:off x="-66624200" y="-37929066"/>
            <a:ext cx="675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51PPT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模板网  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www.51pptmoban.com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745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7" name="等腰三角形 21">
            <a:extLst>
              <a:ext uri="{FF2B5EF4-FFF2-40B4-BE49-F238E27FC236}">
                <a16:creationId xmlns:a16="http://schemas.microsoft.com/office/drawing/2014/main" id="{39D3F35E-7640-411D-C2E6-09FFB8A8F91C}"/>
              </a:ext>
            </a:extLst>
          </p:cNvPr>
          <p:cNvSpPr/>
          <p:nvPr/>
        </p:nvSpPr>
        <p:spPr bwMode="auto">
          <a:xfrm rot="16200000" flipH="1">
            <a:off x="6007785" y="2163953"/>
            <a:ext cx="2892825" cy="2959724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等腰三角形 21">
            <a:extLst>
              <a:ext uri="{FF2B5EF4-FFF2-40B4-BE49-F238E27FC236}">
                <a16:creationId xmlns:a16="http://schemas.microsoft.com/office/drawing/2014/main" id="{19F546E6-F6E3-B0BF-24C8-EC705841860C}"/>
              </a:ext>
            </a:extLst>
          </p:cNvPr>
          <p:cNvSpPr/>
          <p:nvPr/>
        </p:nvSpPr>
        <p:spPr bwMode="auto">
          <a:xfrm rot="5400000">
            <a:off x="3141853" y="2163953"/>
            <a:ext cx="2892825" cy="2959724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r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BEEAD64-EF3F-869C-8772-E34C1D753C72}"/>
              </a:ext>
            </a:extLst>
          </p:cNvPr>
          <p:cNvSpPr/>
          <p:nvPr/>
        </p:nvSpPr>
        <p:spPr bwMode="auto">
          <a:xfrm>
            <a:off x="3110231" y="1956099"/>
            <a:ext cx="3648549" cy="3648075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5C394226-CC54-31C6-0CD8-FC0F1DB0A851}"/>
              </a:ext>
            </a:extLst>
          </p:cNvPr>
          <p:cNvSpPr/>
          <p:nvPr/>
        </p:nvSpPr>
        <p:spPr bwMode="auto">
          <a:xfrm>
            <a:off x="5293327" y="1956099"/>
            <a:ext cx="3650139" cy="3648075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0FB4BCC-AD6B-1B14-3F41-CA557A0270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112074" y="2765981"/>
            <a:ext cx="571575" cy="268287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38C2F2A-E2BD-5774-49CA-1C70E6F4FCE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807233" y="3589891"/>
            <a:ext cx="590627" cy="0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01030FF-CE88-301F-F4BB-7CEE16C46AB6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4112072" y="4123291"/>
            <a:ext cx="590627" cy="312739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832810D-B9BD-EA5A-E108-63959E2C3BA1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7444669" y="4110591"/>
            <a:ext cx="590627" cy="312739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7EED570-73C9-589E-9BE0-B4226419A9EA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7739983" y="3586716"/>
            <a:ext cx="590627" cy="0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31B6005-4063-DB37-AD0C-C088F6F118D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7463722" y="2765981"/>
            <a:ext cx="571575" cy="268287"/>
          </a:xfrm>
          <a:prstGeom prst="line">
            <a:avLst/>
          </a:prstGeom>
          <a:noFill/>
          <a:ln w="19050" algn="ctr">
            <a:solidFill>
              <a:srgbClr val="C06170"/>
            </a:solidFill>
            <a:round/>
            <a:headEnd type="none" w="med" len="med"/>
            <a:tailEnd type="triangle" w="med" len="med"/>
          </a:ln>
        </p:spPr>
      </p:cxnSp>
      <p:sp>
        <p:nvSpPr>
          <p:cNvPr id="17" name="Oval 19">
            <a:extLst>
              <a:ext uri="{FF2B5EF4-FFF2-40B4-BE49-F238E27FC236}">
                <a16:creationId xmlns:a16="http://schemas.microsoft.com/office/drawing/2014/main" id="{3B815370-0285-CFBB-D404-66914C979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7695" y="1923861"/>
            <a:ext cx="992317" cy="992187"/>
          </a:xfrm>
          <a:prstGeom prst="ellipse">
            <a:avLst/>
          </a:prstGeom>
          <a:solidFill>
            <a:srgbClr val="AC00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1 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Oval 19">
            <a:extLst>
              <a:ext uri="{FF2B5EF4-FFF2-40B4-BE49-F238E27FC236}">
                <a16:creationId xmlns:a16="http://schemas.microsoft.com/office/drawing/2014/main" id="{D46AF8CC-7CA5-97FA-80FF-80D245879C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9241" y="1923067"/>
            <a:ext cx="992316" cy="993775"/>
          </a:xfrm>
          <a:prstGeom prst="ellipse">
            <a:avLst/>
          </a:prstGeom>
          <a:solidFill>
            <a:srgbClr val="E61D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Oval 19">
            <a:extLst>
              <a:ext uri="{FF2B5EF4-FFF2-40B4-BE49-F238E27FC236}">
                <a16:creationId xmlns:a16="http://schemas.microsoft.com/office/drawing/2014/main" id="{09ED4495-5AB6-8A74-6351-5C615B67C1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5399" y="3110469"/>
            <a:ext cx="993904" cy="993775"/>
          </a:xfrm>
          <a:prstGeom prst="ellipse">
            <a:avLst/>
          </a:prstGeom>
          <a:solidFill>
            <a:srgbClr val="AC00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3DA6B1-2A3A-DB14-C00B-4E2F96325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707" y="4266169"/>
            <a:ext cx="993904" cy="993775"/>
          </a:xfrm>
          <a:prstGeom prst="ellipse">
            <a:avLst/>
          </a:prstGeom>
          <a:solidFill>
            <a:srgbClr val="E61D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6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Oval 19">
            <a:extLst>
              <a:ext uri="{FF2B5EF4-FFF2-40B4-BE49-F238E27FC236}">
                <a16:creationId xmlns:a16="http://schemas.microsoft.com/office/drawing/2014/main" id="{0A0EFE79-1276-8FE9-4B9F-E682519E3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3136" y="3110469"/>
            <a:ext cx="993904" cy="993775"/>
          </a:xfrm>
          <a:prstGeom prst="ellipse">
            <a:avLst/>
          </a:prstGeom>
          <a:solidFill>
            <a:srgbClr val="E61D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Oval 19">
            <a:extLst>
              <a:ext uri="{FF2B5EF4-FFF2-40B4-BE49-F238E27FC236}">
                <a16:creationId xmlns:a16="http://schemas.microsoft.com/office/drawing/2014/main" id="{830CD688-7C8A-50EB-165B-63083E547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9591" y="4266169"/>
            <a:ext cx="993904" cy="993775"/>
          </a:xfrm>
          <a:prstGeom prst="ellipse">
            <a:avLst/>
          </a:prstGeom>
          <a:solidFill>
            <a:srgbClr val="AC0000"/>
          </a:soli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/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2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DC392B6-7B89-B5FC-5843-23E4C4A9817A}"/>
              </a:ext>
            </a:extLst>
          </p:cNvPr>
          <p:cNvGrpSpPr/>
          <p:nvPr/>
        </p:nvGrpSpPr>
        <p:grpSpPr>
          <a:xfrm>
            <a:off x="5010503" y="2571829"/>
            <a:ext cx="2035861" cy="2036123"/>
            <a:chOff x="5049626" y="2709612"/>
            <a:chExt cx="2035596" cy="203612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28A06C4-2CA6-B427-16A0-DE6D6BCBEB36}"/>
                </a:ext>
              </a:extLst>
            </p:cNvPr>
            <p:cNvSpPr/>
            <p:nvPr/>
          </p:nvSpPr>
          <p:spPr>
            <a:xfrm>
              <a:off x="5049626" y="2709612"/>
              <a:ext cx="2035596" cy="2036122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E0E0E0"/>
                  </a:gs>
                  <a:gs pos="0">
                    <a:schemeClr val="bg1"/>
                  </a:gs>
                </a:gsLst>
                <a:lin ang="0" scaled="0"/>
                <a:tileRect/>
              </a:gradFill>
            </a:ln>
            <a:effectLst>
              <a:outerShdw blurRad="368300" dist="3683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5" name="同心圆 27">
              <a:extLst>
                <a:ext uri="{FF2B5EF4-FFF2-40B4-BE49-F238E27FC236}">
                  <a16:creationId xmlns:a16="http://schemas.microsoft.com/office/drawing/2014/main" id="{5009794E-0040-590D-3849-7C54889B3BC2}"/>
                </a:ext>
              </a:extLst>
            </p:cNvPr>
            <p:cNvSpPr/>
            <p:nvPr/>
          </p:nvSpPr>
          <p:spPr>
            <a:xfrm>
              <a:off x="5175546" y="2835796"/>
              <a:ext cx="1783756" cy="1783754"/>
            </a:xfrm>
            <a:prstGeom prst="donut">
              <a:avLst>
                <a:gd name="adj" fmla="val 9002"/>
              </a:avLst>
            </a:prstGeom>
            <a:solidFill>
              <a:srgbClr val="AC0000"/>
            </a:solidFill>
            <a:ln>
              <a:solidFill>
                <a:srgbClr val="C061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1D7BD7D-FFE3-1998-0CF0-2137BB3BF712}"/>
              </a:ext>
            </a:extLst>
          </p:cNvPr>
          <p:cNvGrpSpPr/>
          <p:nvPr/>
        </p:nvGrpSpPr>
        <p:grpSpPr>
          <a:xfrm>
            <a:off x="9150457" y="1864069"/>
            <a:ext cx="2135872" cy="1036055"/>
            <a:chOff x="7861072" y="1368661"/>
            <a:chExt cx="2135872" cy="1036055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EE3F101-9CF7-23E3-BA48-4728487672F4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F61C7CFF-8837-2AC6-DAAD-B8633511EB0F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68E03431-210A-5B32-851A-5F14014C5D83}"/>
              </a:ext>
            </a:extLst>
          </p:cNvPr>
          <p:cNvGrpSpPr/>
          <p:nvPr/>
        </p:nvGrpSpPr>
        <p:grpSpPr>
          <a:xfrm>
            <a:off x="9150457" y="4259822"/>
            <a:ext cx="2135872" cy="1036055"/>
            <a:chOff x="7861072" y="1368661"/>
            <a:chExt cx="2135872" cy="1036055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14F0198-1A7A-2977-EA0D-4B8DF39A37EA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35345ACE-BFA0-944D-5E20-D6FC8D96C858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35BEE3CE-7415-FADF-8E72-505788D48048}"/>
              </a:ext>
            </a:extLst>
          </p:cNvPr>
          <p:cNvGrpSpPr/>
          <p:nvPr/>
        </p:nvGrpSpPr>
        <p:grpSpPr>
          <a:xfrm>
            <a:off x="9508864" y="3030969"/>
            <a:ext cx="2135872" cy="1036055"/>
            <a:chOff x="7861072" y="1368661"/>
            <a:chExt cx="2135872" cy="1036055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3F43C55-65BE-CA49-141D-B0C8922CD875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F120A83-3EBC-EC85-8157-42617D2A53E4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AF6E043B-1BB2-9822-FDD8-4805DD767B29}"/>
              </a:ext>
            </a:extLst>
          </p:cNvPr>
          <p:cNvGrpSpPr/>
          <p:nvPr/>
        </p:nvGrpSpPr>
        <p:grpSpPr>
          <a:xfrm>
            <a:off x="923717" y="1864069"/>
            <a:ext cx="2135872" cy="1036055"/>
            <a:chOff x="7861072" y="1368661"/>
            <a:chExt cx="2135872" cy="1036055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10C76C66-60D9-46A3-2A61-CBE06C2B3726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D1119932-348F-4D76-3C88-8D2DED555C2D}"/>
                </a:ext>
              </a:extLst>
            </p:cNvPr>
            <p:cNvSpPr txBox="1"/>
            <p:nvPr/>
          </p:nvSpPr>
          <p:spPr>
            <a:xfrm>
              <a:off x="7961588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6AC1849-0664-E16A-429F-3388AD572B33}"/>
              </a:ext>
            </a:extLst>
          </p:cNvPr>
          <p:cNvGrpSpPr/>
          <p:nvPr/>
        </p:nvGrpSpPr>
        <p:grpSpPr>
          <a:xfrm>
            <a:off x="923717" y="4259822"/>
            <a:ext cx="2135872" cy="1036055"/>
            <a:chOff x="7861072" y="1368661"/>
            <a:chExt cx="2135872" cy="1036055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460EC319-6B80-A323-7CBE-28215980D539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0E2AB97F-B34F-2BB0-0585-D05DF49E224C}"/>
                </a:ext>
              </a:extLst>
            </p:cNvPr>
            <p:cNvSpPr txBox="1"/>
            <p:nvPr/>
          </p:nvSpPr>
          <p:spPr>
            <a:xfrm>
              <a:off x="7947038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5F91B7BD-122C-4801-0719-903BB1B952BC}"/>
              </a:ext>
            </a:extLst>
          </p:cNvPr>
          <p:cNvGrpSpPr/>
          <p:nvPr/>
        </p:nvGrpSpPr>
        <p:grpSpPr>
          <a:xfrm>
            <a:off x="438414" y="3030969"/>
            <a:ext cx="2135872" cy="1036055"/>
            <a:chOff x="7861072" y="1368661"/>
            <a:chExt cx="2135872" cy="1036055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5223DC78-E377-62D2-C6D7-E51AEF635B66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9F53C407-254A-BAF0-FD8B-4674EF9107EB}"/>
                </a:ext>
              </a:extLst>
            </p:cNvPr>
            <p:cNvSpPr txBox="1"/>
            <p:nvPr/>
          </p:nvSpPr>
          <p:spPr>
            <a:xfrm>
              <a:off x="7958239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/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86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E721EE0-163B-5414-8755-05ADE353F22F}"/>
              </a:ext>
            </a:extLst>
          </p:cNvPr>
          <p:cNvSpPr/>
          <p:nvPr/>
        </p:nvSpPr>
        <p:spPr>
          <a:xfrm>
            <a:off x="1089121" y="2006743"/>
            <a:ext cx="1266054" cy="1266052"/>
          </a:xfrm>
          <a:prstGeom prst="rect">
            <a:avLst/>
          </a:prstGeom>
          <a:solidFill>
            <a:srgbClr val="A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5EA6476-66ED-225C-F94E-97A47775CDB9}"/>
              </a:ext>
            </a:extLst>
          </p:cNvPr>
          <p:cNvCxnSpPr/>
          <p:nvPr/>
        </p:nvCxnSpPr>
        <p:spPr>
          <a:xfrm>
            <a:off x="1722148" y="3365887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F16783CB-1556-C166-15FD-32BBC9261059}"/>
              </a:ext>
            </a:extLst>
          </p:cNvPr>
          <p:cNvSpPr/>
          <p:nvPr/>
        </p:nvSpPr>
        <p:spPr>
          <a:xfrm>
            <a:off x="946380" y="4085898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1B070E-C33B-6719-0A91-F1372A8A6765}"/>
              </a:ext>
            </a:extLst>
          </p:cNvPr>
          <p:cNvSpPr/>
          <p:nvPr/>
        </p:nvSpPr>
        <p:spPr>
          <a:xfrm>
            <a:off x="2839252" y="2863190"/>
            <a:ext cx="1266054" cy="1266052"/>
          </a:xfrm>
          <a:prstGeom prst="rect">
            <a:avLst/>
          </a:pr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E9E93A4-19A9-0CED-43BA-F27748077750}"/>
              </a:ext>
            </a:extLst>
          </p:cNvPr>
          <p:cNvCxnSpPr/>
          <p:nvPr/>
        </p:nvCxnSpPr>
        <p:spPr>
          <a:xfrm>
            <a:off x="3472279" y="4222335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A399365C-8841-ED97-E40D-502885FF57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6845" y="3149201"/>
            <a:ext cx="730866" cy="694029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E4B8C475-1EA6-E842-1A13-1034B07A561E}"/>
              </a:ext>
            </a:extLst>
          </p:cNvPr>
          <p:cNvSpPr/>
          <p:nvPr/>
        </p:nvSpPr>
        <p:spPr>
          <a:xfrm>
            <a:off x="4589383" y="2006743"/>
            <a:ext cx="1266054" cy="1266052"/>
          </a:xfrm>
          <a:prstGeom prst="rect">
            <a:avLst/>
          </a:prstGeom>
          <a:solidFill>
            <a:srgbClr val="A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67DEA00-30D4-BE4D-B409-DAFC8FE39059}"/>
              </a:ext>
            </a:extLst>
          </p:cNvPr>
          <p:cNvCxnSpPr/>
          <p:nvPr/>
        </p:nvCxnSpPr>
        <p:spPr>
          <a:xfrm>
            <a:off x="5222410" y="3365888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0E35B9A2-4CCD-2377-10ED-980C8D0E37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9692" y="2359034"/>
            <a:ext cx="605435" cy="561471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B6A1B2FD-F32B-54A3-B321-9C7B4F2250EF}"/>
              </a:ext>
            </a:extLst>
          </p:cNvPr>
          <p:cNvSpPr/>
          <p:nvPr/>
        </p:nvSpPr>
        <p:spPr>
          <a:xfrm>
            <a:off x="6339515" y="2863190"/>
            <a:ext cx="1266054" cy="1266052"/>
          </a:xfrm>
          <a:prstGeom prst="rect">
            <a:avLst/>
          </a:pr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58EB764-3CF6-6CE6-A787-4132B971582E}"/>
              </a:ext>
            </a:extLst>
          </p:cNvPr>
          <p:cNvCxnSpPr/>
          <p:nvPr/>
        </p:nvCxnSpPr>
        <p:spPr>
          <a:xfrm>
            <a:off x="6972542" y="4222335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BF36CF3A-C4BD-2C35-A1F0-6B897785BAC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6392" y="3060246"/>
            <a:ext cx="694724" cy="758688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E4F537E-6B11-9F22-BE28-B53532DE8C1E}"/>
              </a:ext>
            </a:extLst>
          </p:cNvPr>
          <p:cNvSpPr/>
          <p:nvPr/>
        </p:nvSpPr>
        <p:spPr>
          <a:xfrm>
            <a:off x="8089646" y="2006743"/>
            <a:ext cx="1266054" cy="1266052"/>
          </a:xfrm>
          <a:prstGeom prst="rect">
            <a:avLst/>
          </a:prstGeom>
          <a:solidFill>
            <a:srgbClr val="A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3F26130-B4D9-66F4-86F3-C2AAA372768B}"/>
              </a:ext>
            </a:extLst>
          </p:cNvPr>
          <p:cNvCxnSpPr/>
          <p:nvPr/>
        </p:nvCxnSpPr>
        <p:spPr>
          <a:xfrm>
            <a:off x="8722673" y="3365888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D4E178B2-902B-BDC6-CFB6-62E7DAB5F176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2454" y="2326828"/>
            <a:ext cx="640436" cy="625881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8514FD11-1C5D-E60B-64A4-B001F3587EEB}"/>
              </a:ext>
            </a:extLst>
          </p:cNvPr>
          <p:cNvSpPr/>
          <p:nvPr/>
        </p:nvSpPr>
        <p:spPr>
          <a:xfrm>
            <a:off x="9839777" y="2863190"/>
            <a:ext cx="1266054" cy="1266052"/>
          </a:xfrm>
          <a:prstGeom prst="rect">
            <a:avLst/>
          </a:prstGeom>
          <a:solidFill>
            <a:srgbClr val="E61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45922"/>
              </a:solidFill>
              <a:cs typeface="+mn-ea"/>
              <a:sym typeface="+mn-lt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8FDC2C84-0082-56F5-08B3-796DD8CDAFCB}"/>
              </a:ext>
            </a:extLst>
          </p:cNvPr>
          <p:cNvCxnSpPr/>
          <p:nvPr/>
        </p:nvCxnSpPr>
        <p:spPr>
          <a:xfrm>
            <a:off x="10472804" y="4222335"/>
            <a:ext cx="0" cy="583377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B3880EFD-CBD5-821F-8348-2071225ADAE8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70811" y="3146608"/>
            <a:ext cx="662737" cy="647502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4C7D535E-963E-BC55-8BAB-24CDDBFCCFA7}"/>
              </a:ext>
            </a:extLst>
          </p:cNvPr>
          <p:cNvSpPr/>
          <p:nvPr/>
        </p:nvSpPr>
        <p:spPr>
          <a:xfrm>
            <a:off x="4443691" y="4085898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E3253891-B2DE-3ADB-8878-1EC9BF4BCA7B}"/>
              </a:ext>
            </a:extLst>
          </p:cNvPr>
          <p:cNvSpPr/>
          <p:nvPr/>
        </p:nvSpPr>
        <p:spPr>
          <a:xfrm>
            <a:off x="7941002" y="4085898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E1E329C4-4FA1-EE8A-3660-7ED3353C52A0}"/>
              </a:ext>
            </a:extLst>
          </p:cNvPr>
          <p:cNvSpPr/>
          <p:nvPr/>
        </p:nvSpPr>
        <p:spPr>
          <a:xfrm>
            <a:off x="2696510" y="4898805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C124857-32C9-ADB0-9587-5736F280CF42}"/>
              </a:ext>
            </a:extLst>
          </p:cNvPr>
          <p:cNvSpPr/>
          <p:nvPr/>
        </p:nvSpPr>
        <p:spPr>
          <a:xfrm>
            <a:off x="6196774" y="4898805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6F1EF94-04FB-A867-7A22-474555CC2FFF}"/>
              </a:ext>
            </a:extLst>
          </p:cNvPr>
          <p:cNvSpPr/>
          <p:nvPr/>
        </p:nvSpPr>
        <p:spPr>
          <a:xfrm>
            <a:off x="9697036" y="4898805"/>
            <a:ext cx="15515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单击此处添加描述文本</a:t>
            </a:r>
          </a:p>
        </p:txBody>
      </p:sp>
      <p:sp>
        <p:nvSpPr>
          <p:cNvPr id="43" name="星形: 五角 42">
            <a:extLst>
              <a:ext uri="{FF2B5EF4-FFF2-40B4-BE49-F238E27FC236}">
                <a16:creationId xmlns:a16="http://schemas.microsoft.com/office/drawing/2014/main" id="{42EDAE84-EB97-D233-1D43-4312DC22D0ED}"/>
              </a:ext>
            </a:extLst>
          </p:cNvPr>
          <p:cNvSpPr/>
          <p:nvPr/>
        </p:nvSpPr>
        <p:spPr>
          <a:xfrm>
            <a:off x="1264948" y="2132395"/>
            <a:ext cx="914400" cy="9144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11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1385125-E1BD-B213-C374-A645FC007EC7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B3961333-7C9F-B1E4-D8B7-4367C5AE05BF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FA1A442-8439-2966-5BDC-B35A1333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9DCD9AE-B238-8D5A-1D8D-8103D6698E1D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CDEB797-DFEB-F00D-E111-3B961DD1DB49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sp>
        <p:nvSpPr>
          <p:cNvPr id="7" name="任意多边形 13">
            <a:extLst>
              <a:ext uri="{FF2B5EF4-FFF2-40B4-BE49-F238E27FC236}">
                <a16:creationId xmlns:a16="http://schemas.microsoft.com/office/drawing/2014/main" id="{760A52CF-3276-7CB8-8D51-3355A513E36B}"/>
              </a:ext>
            </a:extLst>
          </p:cNvPr>
          <p:cNvSpPr/>
          <p:nvPr/>
        </p:nvSpPr>
        <p:spPr>
          <a:xfrm>
            <a:off x="-32074" y="2710277"/>
            <a:ext cx="12236938" cy="186566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952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62246A6-640D-42D6-CCDB-82BBA86322A6}"/>
              </a:ext>
            </a:extLst>
          </p:cNvPr>
          <p:cNvSpPr/>
          <p:nvPr/>
        </p:nvSpPr>
        <p:spPr>
          <a:xfrm>
            <a:off x="2032411" y="2344273"/>
            <a:ext cx="662952" cy="662952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Freeform 126">
            <a:extLst>
              <a:ext uri="{FF2B5EF4-FFF2-40B4-BE49-F238E27FC236}">
                <a16:creationId xmlns:a16="http://schemas.microsoft.com/office/drawing/2014/main" id="{BCFE68F3-3F88-F73D-1EA8-608AA1E2D28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215421" y="2489971"/>
            <a:ext cx="296935" cy="3715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C64C6C43-969B-2D2C-56B7-25239C24D85F}"/>
              </a:ext>
            </a:extLst>
          </p:cNvPr>
          <p:cNvSpPr/>
          <p:nvPr/>
        </p:nvSpPr>
        <p:spPr>
          <a:xfrm>
            <a:off x="4042133" y="2632230"/>
            <a:ext cx="662952" cy="662952"/>
          </a:xfrm>
          <a:prstGeom prst="ellipse">
            <a:avLst/>
          </a:prstGeom>
          <a:solidFill>
            <a:srgbClr val="E61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Freeform 261">
            <a:extLst>
              <a:ext uri="{FF2B5EF4-FFF2-40B4-BE49-F238E27FC236}">
                <a16:creationId xmlns:a16="http://schemas.microsoft.com/office/drawing/2014/main" id="{B5DF3053-7103-0514-A71C-B93756BB1DAA}"/>
              </a:ext>
            </a:extLst>
          </p:cNvPr>
          <p:cNvSpPr/>
          <p:nvPr/>
        </p:nvSpPr>
        <p:spPr bwMode="auto">
          <a:xfrm>
            <a:off x="4205835" y="2805690"/>
            <a:ext cx="325790" cy="32579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C6DA173-6B40-9D16-5F76-A4BB8432AAD6}"/>
              </a:ext>
            </a:extLst>
          </p:cNvPr>
          <p:cNvSpPr/>
          <p:nvPr/>
        </p:nvSpPr>
        <p:spPr>
          <a:xfrm>
            <a:off x="6063812" y="3464751"/>
            <a:ext cx="662952" cy="662952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C5B4601-4C32-833E-DA1F-0441D3AFD2D8}"/>
              </a:ext>
            </a:extLst>
          </p:cNvPr>
          <p:cNvGrpSpPr>
            <a:grpSpLocks noChangeAspect="1"/>
          </p:cNvGrpSpPr>
          <p:nvPr/>
        </p:nvGrpSpPr>
        <p:grpSpPr>
          <a:xfrm>
            <a:off x="6191748" y="3613258"/>
            <a:ext cx="426597" cy="365939"/>
            <a:chOff x="5084763" y="971548"/>
            <a:chExt cx="323865" cy="277813"/>
          </a:xfrm>
          <a:solidFill>
            <a:schemeClr val="bg1"/>
          </a:solidFill>
          <a:effectLst/>
        </p:grpSpPr>
        <p:sp>
          <p:nvSpPr>
            <p:cNvPr id="17" name="Freeform 301">
              <a:extLst>
                <a:ext uri="{FF2B5EF4-FFF2-40B4-BE49-F238E27FC236}">
                  <a16:creationId xmlns:a16="http://schemas.microsoft.com/office/drawing/2014/main" id="{3EBC453F-0EAC-7B82-7386-237FDF9FC9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302">
              <a:extLst>
                <a:ext uri="{FF2B5EF4-FFF2-40B4-BE49-F238E27FC236}">
                  <a16:creationId xmlns:a16="http://schemas.microsoft.com/office/drawing/2014/main" id="{1D97A5E2-B5F0-BE25-BEBD-370C0686D9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303">
              <a:extLst>
                <a:ext uri="{FF2B5EF4-FFF2-40B4-BE49-F238E27FC236}">
                  <a16:creationId xmlns:a16="http://schemas.microsoft.com/office/drawing/2014/main" id="{BFBFCD6F-4B33-6858-F5EC-6BD0141743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椭圆 20">
            <a:extLst>
              <a:ext uri="{FF2B5EF4-FFF2-40B4-BE49-F238E27FC236}">
                <a16:creationId xmlns:a16="http://schemas.microsoft.com/office/drawing/2014/main" id="{5815C29F-C674-238B-A497-E951D8116AD4}"/>
              </a:ext>
            </a:extLst>
          </p:cNvPr>
          <p:cNvSpPr/>
          <p:nvPr/>
        </p:nvSpPr>
        <p:spPr>
          <a:xfrm>
            <a:off x="7983388" y="4128955"/>
            <a:ext cx="662952" cy="662952"/>
          </a:xfrm>
          <a:prstGeom prst="ellipse">
            <a:avLst/>
          </a:prstGeom>
          <a:solidFill>
            <a:srgbClr val="E61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Freeform 9">
            <a:extLst>
              <a:ext uri="{FF2B5EF4-FFF2-40B4-BE49-F238E27FC236}">
                <a16:creationId xmlns:a16="http://schemas.microsoft.com/office/drawing/2014/main" id="{E696CD7D-1D28-67BE-4457-9CD47ECD7588}"/>
              </a:ext>
            </a:extLst>
          </p:cNvPr>
          <p:cNvSpPr>
            <a:spLocks noEditPoints="1"/>
          </p:cNvSpPr>
          <p:nvPr/>
        </p:nvSpPr>
        <p:spPr bwMode="auto">
          <a:xfrm rot="19469485">
            <a:off x="8130609" y="4254018"/>
            <a:ext cx="378269" cy="403068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4180368B-76BB-704E-ADC9-FE95EFB6978D}"/>
              </a:ext>
            </a:extLst>
          </p:cNvPr>
          <p:cNvSpPr/>
          <p:nvPr/>
        </p:nvSpPr>
        <p:spPr>
          <a:xfrm>
            <a:off x="10094534" y="3982397"/>
            <a:ext cx="662952" cy="662952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Freeform 206">
            <a:extLst>
              <a:ext uri="{FF2B5EF4-FFF2-40B4-BE49-F238E27FC236}">
                <a16:creationId xmlns:a16="http://schemas.microsoft.com/office/drawing/2014/main" id="{DFF1504F-C83C-FC2B-C25A-D3BB1234BD0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78618" y="4124930"/>
            <a:ext cx="304543" cy="368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08BD783-466F-70EB-A070-BFD23CE01B8F}"/>
              </a:ext>
            </a:extLst>
          </p:cNvPr>
          <p:cNvGrpSpPr/>
          <p:nvPr/>
        </p:nvGrpSpPr>
        <p:grpSpPr>
          <a:xfrm>
            <a:off x="1663703" y="3227531"/>
            <a:ext cx="2135872" cy="1036055"/>
            <a:chOff x="7861072" y="1368661"/>
            <a:chExt cx="2135872" cy="1036055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AC6051B-2DD7-BDB4-F332-47C617ED9584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424F1F7-5356-22DF-2DE5-C87AE99107DF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62E80F1-2C8A-7998-29BB-69AB3EE73B48}"/>
              </a:ext>
            </a:extLst>
          </p:cNvPr>
          <p:cNvGrpSpPr/>
          <p:nvPr/>
        </p:nvGrpSpPr>
        <p:grpSpPr>
          <a:xfrm>
            <a:off x="5470322" y="4390435"/>
            <a:ext cx="2135872" cy="1036055"/>
            <a:chOff x="7861072" y="1368661"/>
            <a:chExt cx="2135872" cy="1036055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111361F3-8329-DA8A-430E-4873ED98F310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71CE789-8BFC-854B-01E4-15EF815BB042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F8858D9-EAA2-63E7-A0A1-4CA11B8FA5B5}"/>
              </a:ext>
            </a:extLst>
          </p:cNvPr>
          <p:cNvGrpSpPr/>
          <p:nvPr/>
        </p:nvGrpSpPr>
        <p:grpSpPr>
          <a:xfrm>
            <a:off x="7958662" y="2555576"/>
            <a:ext cx="2135872" cy="1036055"/>
            <a:chOff x="7861072" y="1368661"/>
            <a:chExt cx="2135872" cy="1036055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597BE05E-6BC5-C54F-2F90-940B2CD4BB41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5371D28-F76D-D947-2682-FB538726BFB7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1313DF37-8A86-2160-4184-B57F87EAE1BB}"/>
              </a:ext>
            </a:extLst>
          </p:cNvPr>
          <p:cNvGrpSpPr/>
          <p:nvPr/>
        </p:nvGrpSpPr>
        <p:grpSpPr>
          <a:xfrm>
            <a:off x="9210682" y="4881414"/>
            <a:ext cx="2135872" cy="1036055"/>
            <a:chOff x="7861072" y="1368661"/>
            <a:chExt cx="2135872" cy="1036055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54A0CD7D-DCBC-6E10-3DC6-0D6842AA8144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48F69FF-51DA-07E3-EF71-F700526C99D1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DF8F40E0-077B-A86D-2E19-48599F6CA5D5}"/>
              </a:ext>
            </a:extLst>
          </p:cNvPr>
          <p:cNvGrpSpPr/>
          <p:nvPr/>
        </p:nvGrpSpPr>
        <p:grpSpPr>
          <a:xfrm>
            <a:off x="4705085" y="1640027"/>
            <a:ext cx="2135872" cy="1036055"/>
            <a:chOff x="7861072" y="1368661"/>
            <a:chExt cx="2135872" cy="1036055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886A99B-37CC-DE5B-92BD-27751B050089}"/>
                </a:ext>
              </a:extLst>
            </p:cNvPr>
            <p:cNvSpPr txBox="1"/>
            <p:nvPr/>
          </p:nvSpPr>
          <p:spPr>
            <a:xfrm>
              <a:off x="7861072" y="1666052"/>
              <a:ext cx="21358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……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5E25E00-69AC-882E-8B48-11FB69CB8B64}"/>
                </a:ext>
              </a:extLst>
            </p:cNvPr>
            <p:cNvSpPr txBox="1"/>
            <p:nvPr/>
          </p:nvSpPr>
          <p:spPr>
            <a:xfrm>
              <a:off x="7873771" y="1368661"/>
              <a:ext cx="1982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3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801193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2907B28-8E52-262F-5A43-2FF540857720}"/>
              </a:ext>
            </a:extLst>
          </p:cNvPr>
          <p:cNvSpPr txBox="1"/>
          <p:nvPr/>
        </p:nvSpPr>
        <p:spPr>
          <a:xfrm>
            <a:off x="1028700" y="1529551"/>
            <a:ext cx="735330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72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感谢您的聆听！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76E2EC9B-9E0A-9946-EC5A-1247AC79CDA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786887" y="0"/>
            <a:ext cx="5405113" cy="632456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066" y="-159204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306FDCA1-9DBC-4E19-7789-E83909E84C0A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6500" y="507008"/>
            <a:ext cx="3581018" cy="3236618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0B0BAE79-30EE-B126-4997-793B17800760}"/>
              </a:ext>
            </a:extLst>
          </p:cNvPr>
          <p:cNvSpPr txBox="1"/>
          <p:nvPr/>
        </p:nvSpPr>
        <p:spPr>
          <a:xfrm>
            <a:off x="1028700" y="2904732"/>
            <a:ext cx="598170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工作汇报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党课课件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心得体会  </a:t>
            </a:r>
            <a:r>
              <a:rPr lang="en-US" altLang="zh-CN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/  </a:t>
            </a:r>
            <a:r>
              <a:rPr lang="zh-CN" altLang="en-US" sz="2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党建通用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0B94D201-BC5F-11B5-57C9-1B032ABD2EBC}"/>
              </a:ext>
            </a:extLst>
          </p:cNvPr>
          <p:cNvGrpSpPr/>
          <p:nvPr/>
        </p:nvGrpSpPr>
        <p:grpSpPr>
          <a:xfrm>
            <a:off x="1139295" y="3737119"/>
            <a:ext cx="3743883" cy="336042"/>
            <a:chOff x="1190095" y="3697987"/>
            <a:chExt cx="3743883" cy="336042"/>
          </a:xfrm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192254C8-62F0-7E51-F047-75DD5EC40D67}"/>
                </a:ext>
              </a:extLst>
            </p:cNvPr>
            <p:cNvSpPr/>
            <p:nvPr/>
          </p:nvSpPr>
          <p:spPr>
            <a:xfrm>
              <a:off x="1190095" y="3697987"/>
              <a:ext cx="3743883" cy="336042"/>
            </a:xfrm>
            <a:custGeom>
              <a:avLst/>
              <a:gdLst>
                <a:gd name="connsiteX0" fmla="*/ 0 w 3743883"/>
                <a:gd name="connsiteY0" fmla="*/ 0 h 336042"/>
                <a:gd name="connsiteX1" fmla="*/ 317584 w 3743883"/>
                <a:gd name="connsiteY1" fmla="*/ 0 h 336042"/>
                <a:gd name="connsiteX2" fmla="*/ 782789 w 3743883"/>
                <a:gd name="connsiteY2" fmla="*/ 0 h 336042"/>
                <a:gd name="connsiteX3" fmla="*/ 1469694 w 3743883"/>
                <a:gd name="connsiteY3" fmla="*/ 0 h 336042"/>
                <a:gd name="connsiteX4" fmla="*/ 1902106 w 3743883"/>
                <a:gd name="connsiteY4" fmla="*/ 0 h 336042"/>
                <a:gd name="connsiteX5" fmla="*/ 2589011 w 3743883"/>
                <a:gd name="connsiteY5" fmla="*/ 0 h 336042"/>
                <a:gd name="connsiteX6" fmla="*/ 3054216 w 3743883"/>
                <a:gd name="connsiteY6" fmla="*/ 0 h 336042"/>
                <a:gd name="connsiteX7" fmla="*/ 3741121 w 3743883"/>
                <a:gd name="connsiteY7" fmla="*/ 0 h 336042"/>
                <a:gd name="connsiteX8" fmla="*/ 3613200 w 3743883"/>
                <a:gd name="connsiteY8" fmla="*/ 162020 h 336042"/>
                <a:gd name="connsiteX9" fmla="*/ 3743883 w 3743883"/>
                <a:gd name="connsiteY9" fmla="*/ 327565 h 336042"/>
                <a:gd name="connsiteX10" fmla="*/ 3743883 w 3743883"/>
                <a:gd name="connsiteY10" fmla="*/ 336042 h 336042"/>
                <a:gd name="connsiteX11" fmla="*/ 3056978 w 3743883"/>
                <a:gd name="connsiteY11" fmla="*/ 336042 h 336042"/>
                <a:gd name="connsiteX12" fmla="*/ 2591773 w 3743883"/>
                <a:gd name="connsiteY12" fmla="*/ 336042 h 336042"/>
                <a:gd name="connsiteX13" fmla="*/ 1904868 w 3743883"/>
                <a:gd name="connsiteY13" fmla="*/ 336042 h 336042"/>
                <a:gd name="connsiteX14" fmla="*/ 1469694 w 3743883"/>
                <a:gd name="connsiteY14" fmla="*/ 336042 h 336042"/>
                <a:gd name="connsiteX15" fmla="*/ 782789 w 3743883"/>
                <a:gd name="connsiteY15" fmla="*/ 336042 h 336042"/>
                <a:gd name="connsiteX16" fmla="*/ 317584 w 3743883"/>
                <a:gd name="connsiteY16" fmla="*/ 336042 h 336042"/>
                <a:gd name="connsiteX17" fmla="*/ 0 w 3743883"/>
                <a:gd name="connsiteY17" fmla="*/ 336042 h 336042"/>
                <a:gd name="connsiteX18" fmla="*/ 0 w 3743883"/>
                <a:gd name="connsiteY18" fmla="*/ 0 h 33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43883" h="336042">
                  <a:moveTo>
                    <a:pt x="0" y="0"/>
                  </a:moveTo>
                  <a:lnTo>
                    <a:pt x="317584" y="0"/>
                  </a:lnTo>
                  <a:lnTo>
                    <a:pt x="782789" y="0"/>
                  </a:lnTo>
                  <a:lnTo>
                    <a:pt x="1469694" y="0"/>
                  </a:lnTo>
                  <a:lnTo>
                    <a:pt x="1902106" y="0"/>
                  </a:lnTo>
                  <a:lnTo>
                    <a:pt x="2589011" y="0"/>
                  </a:lnTo>
                  <a:lnTo>
                    <a:pt x="3054216" y="0"/>
                  </a:lnTo>
                  <a:lnTo>
                    <a:pt x="3741121" y="0"/>
                  </a:lnTo>
                  <a:lnTo>
                    <a:pt x="3613200" y="162020"/>
                  </a:lnTo>
                  <a:lnTo>
                    <a:pt x="3743883" y="327565"/>
                  </a:lnTo>
                  <a:lnTo>
                    <a:pt x="3743883" y="336042"/>
                  </a:lnTo>
                  <a:lnTo>
                    <a:pt x="3056978" y="336042"/>
                  </a:lnTo>
                  <a:lnTo>
                    <a:pt x="2591773" y="336042"/>
                  </a:lnTo>
                  <a:lnTo>
                    <a:pt x="1904868" y="336042"/>
                  </a:lnTo>
                  <a:lnTo>
                    <a:pt x="1469694" y="336042"/>
                  </a:lnTo>
                  <a:lnTo>
                    <a:pt x="782789" y="336042"/>
                  </a:lnTo>
                  <a:lnTo>
                    <a:pt x="317584" y="336042"/>
                  </a:lnTo>
                  <a:lnTo>
                    <a:pt x="0" y="336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0718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C8AF0F6-F4C2-0CA0-6AD7-8F012BB7B35D}"/>
                </a:ext>
              </a:extLst>
            </p:cNvPr>
            <p:cNvSpPr txBox="1"/>
            <p:nvPr/>
          </p:nvSpPr>
          <p:spPr>
            <a:xfrm>
              <a:off x="1382005" y="3710055"/>
              <a:ext cx="3354614" cy="3121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汇报人：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51PPT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模板网   时间：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2022.05</a:t>
              </a:r>
              <a:endParaRPr lang="zh-CN" altLang="en-US" sz="14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1288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AC1818D-4B77-E6A7-720E-F46D5A5F2581}"/>
              </a:ext>
            </a:extLst>
          </p:cNvPr>
          <p:cNvSpPr txBox="1"/>
          <p:nvPr/>
        </p:nvSpPr>
        <p:spPr>
          <a:xfrm>
            <a:off x="1092200" y="3556000"/>
            <a:ext cx="47468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   </a:t>
            </a:r>
            <a:r>
              <a:rPr lang="en-US" altLang="zh-CN" dirty="0">
                <a:hlinkClick r:id="rId2"/>
              </a:rPr>
              <a:t>www.51pptmoban.com</a:t>
            </a:r>
            <a:r>
              <a:rPr lang="en-US" altLang="zh-CN" dirty="0"/>
              <a:t>   </a:t>
            </a:r>
            <a:r>
              <a:rPr lang="zh-CN" altLang="en-US" dirty="0"/>
              <a:t>作品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仅供学习参考之用！</a:t>
            </a:r>
          </a:p>
        </p:txBody>
      </p:sp>
    </p:spTree>
    <p:extLst>
      <p:ext uri="{BB962C8B-B14F-4D97-AF65-F5344CB8AC3E}">
        <p14:creationId xmlns:p14="http://schemas.microsoft.com/office/powerpoint/2010/main" val="117122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">
            <a:extLst>
              <a:ext uri="{FF2B5EF4-FFF2-40B4-BE49-F238E27FC236}">
                <a16:creationId xmlns:a16="http://schemas.microsoft.com/office/drawing/2014/main" id="{7D1D0AB4-C6F9-CA43-9457-32F9B9942603}"/>
              </a:ext>
            </a:extLst>
          </p:cNvPr>
          <p:cNvSpPr/>
          <p:nvPr/>
        </p:nvSpPr>
        <p:spPr bwMode="auto">
          <a:xfrm>
            <a:off x="3606917" y="1350524"/>
            <a:ext cx="1549402" cy="139696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E61D00"/>
          </a:solidFill>
          <a:ln w="25400" cap="flat">
            <a:solidFill>
              <a:schemeClr val="bg1"/>
            </a:solidFill>
            <a:prstDash val="solid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 dirty="0">
              <a:solidFill>
                <a:srgbClr val="3CCCC7"/>
              </a:solidFill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FC08350-0DA0-1164-D448-2C79FD5AB9A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0775" y="1350523"/>
            <a:ext cx="2243451" cy="104928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A7E8B79D-4DBF-0674-1799-5F64B4CDB597}"/>
              </a:ext>
            </a:extLst>
          </p:cNvPr>
          <p:cNvGrpSpPr/>
          <p:nvPr/>
        </p:nvGrpSpPr>
        <p:grpSpPr>
          <a:xfrm>
            <a:off x="2523077" y="2930522"/>
            <a:ext cx="3731056" cy="498478"/>
            <a:chOff x="3201894" y="2736663"/>
            <a:chExt cx="3731056" cy="498478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E1B3626-1980-CA75-03AC-2B0D5FFF9AE2}"/>
                </a:ext>
              </a:extLst>
            </p:cNvPr>
            <p:cNvSpPr/>
            <p:nvPr/>
          </p:nvSpPr>
          <p:spPr>
            <a:xfrm>
              <a:off x="4158037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F2C3888-C8D4-019F-76AB-14701A3DEB43}"/>
                </a:ext>
              </a:extLst>
            </p:cNvPr>
            <p:cNvSpPr/>
            <p:nvPr/>
          </p:nvSpPr>
          <p:spPr>
            <a:xfrm rot="10800000">
              <a:off x="3201894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1661040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89" y="151301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C8AF0F6-F4C2-0CA0-6AD7-8F012BB7B35D}"/>
              </a:ext>
            </a:extLst>
          </p:cNvPr>
          <p:cNvSpPr txBox="1"/>
          <p:nvPr/>
        </p:nvSpPr>
        <p:spPr>
          <a:xfrm>
            <a:off x="3402570" y="2979706"/>
            <a:ext cx="1958095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E52C56-DE16-2407-0893-EAA5C5AC500F}"/>
              </a:ext>
            </a:extLst>
          </p:cNvPr>
          <p:cNvSpPr txBox="1"/>
          <p:nvPr/>
        </p:nvSpPr>
        <p:spPr>
          <a:xfrm>
            <a:off x="3722246" y="1648940"/>
            <a:ext cx="13327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字制区喜脉体" panose="02000603000000000000" pitchFamily="2" charset="-122"/>
              <a:ea typeface="字制区喜脉体" panose="02000603000000000000" pitchFamily="2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C61B8593-8268-C0C7-6FEE-2FBAC18FEE9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73598" y="0"/>
            <a:ext cx="4818401" cy="6324564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1200534-EB6C-EEE1-7DBC-B789B68DC46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4893" y="197902"/>
            <a:ext cx="3581018" cy="3236618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BB1FFA95-1D01-9969-28C0-E5E00D9BD278}"/>
              </a:ext>
            </a:extLst>
          </p:cNvPr>
          <p:cNvSpPr txBox="1"/>
          <p:nvPr/>
        </p:nvSpPr>
        <p:spPr>
          <a:xfrm>
            <a:off x="1741888" y="3631835"/>
            <a:ext cx="5293436" cy="70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根据自己的需要添加适当的文字，此处添加详细文本描述，建议与标题相关尽量简洁... ...</a:t>
            </a:r>
          </a:p>
        </p:txBody>
      </p:sp>
    </p:spTree>
    <p:extLst>
      <p:ext uri="{BB962C8B-B14F-4D97-AF65-F5344CB8AC3E}">
        <p14:creationId xmlns:p14="http://schemas.microsoft.com/office/powerpoint/2010/main" val="3604874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5467178-86DD-99AA-FE8B-3D3C53F596EB}"/>
              </a:ext>
            </a:extLst>
          </p:cNvPr>
          <p:cNvSpPr txBox="1"/>
          <p:nvPr/>
        </p:nvSpPr>
        <p:spPr>
          <a:xfrm>
            <a:off x="1601387" y="423408"/>
            <a:ext cx="4376921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32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单击此处添加标题文本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AD4D580-3767-FE50-B661-C1D26DD174D3}"/>
              </a:ext>
            </a:extLst>
          </p:cNvPr>
          <p:cNvGrpSpPr/>
          <p:nvPr/>
        </p:nvGrpSpPr>
        <p:grpSpPr>
          <a:xfrm>
            <a:off x="393204" y="271449"/>
            <a:ext cx="1002544" cy="888691"/>
            <a:chOff x="340482" y="270110"/>
            <a:chExt cx="1002544" cy="888691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E0C23BFF-D51F-B3C5-CFE5-FEFB3322BD9E}"/>
                </a:ext>
              </a:extLst>
            </p:cNvPr>
            <p:cNvSpPr/>
            <p:nvPr/>
          </p:nvSpPr>
          <p:spPr bwMode="auto">
            <a:xfrm>
              <a:off x="360330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29DAC47-DD9C-0FB3-EDB1-D4666478003C}"/>
                </a:ext>
              </a:extLst>
            </p:cNvPr>
            <p:cNvSpPr txBox="1"/>
            <p:nvPr/>
          </p:nvSpPr>
          <p:spPr>
            <a:xfrm>
              <a:off x="488063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6B093564-896F-3DD7-8EEE-89C9FDE62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0482" y="270110"/>
              <a:ext cx="982697" cy="459617"/>
            </a:xfrm>
            <a:prstGeom prst="rect">
              <a:avLst/>
            </a:prstGeom>
          </p:spPr>
        </p:pic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9940C681-4313-97A9-9608-B616B39D9569}"/>
              </a:ext>
            </a:extLst>
          </p:cNvPr>
          <p:cNvGrpSpPr/>
          <p:nvPr/>
        </p:nvGrpSpPr>
        <p:grpSpPr>
          <a:xfrm>
            <a:off x="1085130" y="1819196"/>
            <a:ext cx="3249614" cy="3444591"/>
            <a:chOff x="1085130" y="1768396"/>
            <a:chExt cx="3249614" cy="3444591"/>
          </a:xfrm>
        </p:grpSpPr>
        <p:sp>
          <p:nvSpPr>
            <p:cNvPr id="21" name="任意多边形 19">
              <a:extLst>
                <a:ext uri="{FF2B5EF4-FFF2-40B4-BE49-F238E27FC236}">
                  <a16:creationId xmlns:a16="http://schemas.microsoft.com/office/drawing/2014/main" id="{70FEDFF3-DC9A-905E-3F95-CFC56051F5E6}"/>
                </a:ext>
              </a:extLst>
            </p:cNvPr>
            <p:cNvSpPr/>
            <p:nvPr/>
          </p:nvSpPr>
          <p:spPr>
            <a:xfrm>
              <a:off x="1085130" y="1768396"/>
              <a:ext cx="3001915" cy="2240866"/>
            </a:xfrm>
            <a:custGeom>
              <a:avLst/>
              <a:gdLst>
                <a:gd name="connsiteX0" fmla="*/ 179269 w 3001915"/>
                <a:gd name="connsiteY0" fmla="*/ 0 h 2240866"/>
                <a:gd name="connsiteX1" fmla="*/ 2822646 w 3001915"/>
                <a:gd name="connsiteY1" fmla="*/ 0 h 2240866"/>
                <a:gd name="connsiteX2" fmla="*/ 3001915 w 3001915"/>
                <a:gd name="connsiteY2" fmla="*/ 179269 h 2240866"/>
                <a:gd name="connsiteX3" fmla="*/ 3001915 w 3001915"/>
                <a:gd name="connsiteY3" fmla="*/ 2240866 h 2240866"/>
                <a:gd name="connsiteX4" fmla="*/ 3001915 w 3001915"/>
                <a:gd name="connsiteY4" fmla="*/ 2240866 h 2240866"/>
                <a:gd name="connsiteX5" fmla="*/ 0 w 3001915"/>
                <a:gd name="connsiteY5" fmla="*/ 2240866 h 2240866"/>
                <a:gd name="connsiteX6" fmla="*/ 0 w 3001915"/>
                <a:gd name="connsiteY6" fmla="*/ 2240866 h 2240866"/>
                <a:gd name="connsiteX7" fmla="*/ 0 w 3001915"/>
                <a:gd name="connsiteY7" fmla="*/ 179269 h 2240866"/>
                <a:gd name="connsiteX8" fmla="*/ 179269 w 3001915"/>
                <a:gd name="connsiteY8" fmla="*/ 0 h 2240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1915" h="2240866">
                  <a:moveTo>
                    <a:pt x="179269" y="0"/>
                  </a:moveTo>
                  <a:lnTo>
                    <a:pt x="2822646" y="0"/>
                  </a:lnTo>
                  <a:cubicBezTo>
                    <a:pt x="2921654" y="0"/>
                    <a:pt x="3001915" y="80261"/>
                    <a:pt x="3001915" y="179269"/>
                  </a:cubicBezTo>
                  <a:lnTo>
                    <a:pt x="3001915" y="2240866"/>
                  </a:lnTo>
                  <a:lnTo>
                    <a:pt x="3001915" y="2240866"/>
                  </a:lnTo>
                  <a:lnTo>
                    <a:pt x="0" y="2240866"/>
                  </a:lnTo>
                  <a:lnTo>
                    <a:pt x="0" y="2240866"/>
                  </a:lnTo>
                  <a:lnTo>
                    <a:pt x="0" y="179269"/>
                  </a:lnTo>
                  <a:cubicBezTo>
                    <a:pt x="0" y="80261"/>
                    <a:pt x="80261" y="0"/>
                    <a:pt x="179269" y="0"/>
                  </a:cubicBezTo>
                  <a:close/>
                </a:path>
              </a:pathLst>
            </a:custGeom>
            <a:noFill/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0766" tIns="197286" rIns="100766" bIns="48260" numCol="1" spcCol="1270" anchor="ctr" anchorCtr="0">
              <a:noAutofit/>
            </a:bodyPr>
            <a:lstStyle/>
            <a:p>
              <a:pPr marL="0" lvl="1" indent="457200" defTabSz="1689100" rtl="0">
                <a:lnSpc>
                  <a:spcPct val="200000"/>
                </a:lnSpc>
                <a:spcBef>
                  <a:spcPct val="0"/>
                </a:spcBef>
              </a:pPr>
              <a:endParaRPr lang="zh-CN" kern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任意多边形 20">
              <a:extLst>
                <a:ext uri="{FF2B5EF4-FFF2-40B4-BE49-F238E27FC236}">
                  <a16:creationId xmlns:a16="http://schemas.microsoft.com/office/drawing/2014/main" id="{BB8AA865-0B24-D401-04B2-7DDA17F69995}"/>
                </a:ext>
              </a:extLst>
            </p:cNvPr>
            <p:cNvSpPr/>
            <p:nvPr/>
          </p:nvSpPr>
          <p:spPr>
            <a:xfrm>
              <a:off x="1085130" y="4009263"/>
              <a:ext cx="3001915" cy="963572"/>
            </a:xfrm>
            <a:custGeom>
              <a:avLst/>
              <a:gdLst>
                <a:gd name="connsiteX0" fmla="*/ 0 w 3001915"/>
                <a:gd name="connsiteY0" fmla="*/ 0 h 963572"/>
                <a:gd name="connsiteX1" fmla="*/ 3001915 w 3001915"/>
                <a:gd name="connsiteY1" fmla="*/ 0 h 963572"/>
                <a:gd name="connsiteX2" fmla="*/ 3001915 w 3001915"/>
                <a:gd name="connsiteY2" fmla="*/ 963572 h 963572"/>
                <a:gd name="connsiteX3" fmla="*/ 0 w 3001915"/>
                <a:gd name="connsiteY3" fmla="*/ 963572 h 963572"/>
                <a:gd name="connsiteX4" fmla="*/ 0 w 3001915"/>
                <a:gd name="connsiteY4" fmla="*/ 0 h 9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1915" h="963572">
                  <a:moveTo>
                    <a:pt x="0" y="0"/>
                  </a:moveTo>
                  <a:lnTo>
                    <a:pt x="3001915" y="0"/>
                  </a:lnTo>
                  <a:lnTo>
                    <a:pt x="3001915" y="963572"/>
                  </a:lnTo>
                  <a:lnTo>
                    <a:pt x="0" y="9635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1920" tIns="0" rIns="928530" bIns="0" numCol="1" spcCol="1270" anchor="ctr" anchorCtr="0">
              <a:noAutofit/>
            </a:bodyPr>
            <a:lstStyle/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200" kern="1200" spc="300" dirty="0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C037F10-EA28-5C46-72F1-43F53E02AF5E}"/>
                </a:ext>
              </a:extLst>
            </p:cNvPr>
            <p:cNvSpPr/>
            <p:nvPr/>
          </p:nvSpPr>
          <p:spPr>
            <a:xfrm>
              <a:off x="3284074" y="4162317"/>
              <a:ext cx="1050670" cy="1050670"/>
            </a:xfrm>
            <a:prstGeom prst="ellipse">
              <a:avLst/>
            </a:prstGeom>
            <a:solidFill>
              <a:srgbClr val="E61D00"/>
            </a:solidFill>
            <a:ln w="38100"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6026963-3A23-F5DB-A342-FAF7BFAB84F6}"/>
                </a:ext>
              </a:extLst>
            </p:cNvPr>
            <p:cNvSpPr txBox="1"/>
            <p:nvPr/>
          </p:nvSpPr>
          <p:spPr>
            <a:xfrm>
              <a:off x="1395748" y="2102950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EB4D32C-F223-6736-35AA-0460A760238B}"/>
                </a:ext>
              </a:extLst>
            </p:cNvPr>
            <p:cNvSpPr txBox="1"/>
            <p:nvPr/>
          </p:nvSpPr>
          <p:spPr>
            <a:xfrm>
              <a:off x="1395748" y="3032498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EE09589-5269-E072-8BCB-E4ECFA953BDD}"/>
                </a:ext>
              </a:extLst>
            </p:cNvPr>
            <p:cNvSpPr txBox="1"/>
            <p:nvPr/>
          </p:nvSpPr>
          <p:spPr>
            <a:xfrm>
              <a:off x="1415595" y="4343816"/>
              <a:ext cx="1490156" cy="3710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b="1" kern="1200" spc="300" dirty="0">
                  <a:solidFill>
                    <a:schemeClr val="bg1"/>
                  </a:solidFill>
                  <a:cs typeface="+mn-ea"/>
                  <a:sym typeface="+mn-lt"/>
                </a:rPr>
                <a:t>标题一</a:t>
              </a:r>
              <a:endParaRPr lang="zh-CN" altLang="en-US" sz="2000" kern="12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9" name="iconfont-1096-617929">
              <a:extLst>
                <a:ext uri="{FF2B5EF4-FFF2-40B4-BE49-F238E27FC236}">
                  <a16:creationId xmlns:a16="http://schemas.microsoft.com/office/drawing/2014/main" id="{897F36EF-B17E-1A24-982D-A7A892702A6C}"/>
                </a:ext>
              </a:extLst>
            </p:cNvPr>
            <p:cNvSpPr/>
            <p:nvPr/>
          </p:nvSpPr>
          <p:spPr>
            <a:xfrm>
              <a:off x="3605529" y="4472198"/>
              <a:ext cx="407760" cy="406174"/>
            </a:xfrm>
            <a:custGeom>
              <a:avLst/>
              <a:gdLst>
                <a:gd name="T0" fmla="*/ 11209 w 11256"/>
                <a:gd name="T1" fmla="*/ 4253 h 11213"/>
                <a:gd name="T2" fmla="*/ 10891 w 11256"/>
                <a:gd name="T3" fmla="*/ 3984 h 11213"/>
                <a:gd name="T4" fmla="*/ 7510 w 11256"/>
                <a:gd name="T5" fmla="*/ 3462 h 11213"/>
                <a:gd name="T6" fmla="*/ 6001 w 11256"/>
                <a:gd name="T7" fmla="*/ 230 h 11213"/>
                <a:gd name="T8" fmla="*/ 5640 w 11256"/>
                <a:gd name="T9" fmla="*/ 0 h 11213"/>
                <a:gd name="T10" fmla="*/ 5640 w 11256"/>
                <a:gd name="T11" fmla="*/ 0 h 11213"/>
                <a:gd name="T12" fmla="*/ 5279 w 11256"/>
                <a:gd name="T13" fmla="*/ 230 h 11213"/>
                <a:gd name="T14" fmla="*/ 3756 w 11256"/>
                <a:gd name="T15" fmla="*/ 3455 h 11213"/>
                <a:gd name="T16" fmla="*/ 370 w 11256"/>
                <a:gd name="T17" fmla="*/ 3965 h 11213"/>
                <a:gd name="T18" fmla="*/ 49 w 11256"/>
                <a:gd name="T19" fmla="*/ 4231 h 11213"/>
                <a:gd name="T20" fmla="*/ 142 w 11256"/>
                <a:gd name="T21" fmla="*/ 4638 h 11213"/>
                <a:gd name="T22" fmla="*/ 2597 w 11256"/>
                <a:gd name="T23" fmla="*/ 7164 h 11213"/>
                <a:gd name="T24" fmla="*/ 2010 w 11256"/>
                <a:gd name="T25" fmla="*/ 10725 h 11213"/>
                <a:gd name="T26" fmla="*/ 2174 w 11256"/>
                <a:gd name="T27" fmla="*/ 11116 h 11213"/>
                <a:gd name="T28" fmla="*/ 2597 w 11256"/>
                <a:gd name="T29" fmla="*/ 11140 h 11213"/>
                <a:gd name="T30" fmla="*/ 5620 w 11256"/>
                <a:gd name="T31" fmla="*/ 9478 h 11213"/>
                <a:gd name="T32" fmla="*/ 8637 w 11256"/>
                <a:gd name="T33" fmla="*/ 11151 h 11213"/>
                <a:gd name="T34" fmla="*/ 8831 w 11256"/>
                <a:gd name="T35" fmla="*/ 11200 h 11213"/>
                <a:gd name="T36" fmla="*/ 8839 w 11256"/>
                <a:gd name="T37" fmla="*/ 11200 h 11213"/>
                <a:gd name="T38" fmla="*/ 9239 w 11256"/>
                <a:gd name="T39" fmla="*/ 10800 h 11213"/>
                <a:gd name="T40" fmla="*/ 9213 w 11256"/>
                <a:gd name="T41" fmla="*/ 10658 h 11213"/>
                <a:gd name="T42" fmla="*/ 8652 w 11256"/>
                <a:gd name="T43" fmla="*/ 7175 h 11213"/>
                <a:gd name="T44" fmla="*/ 11114 w 11256"/>
                <a:gd name="T45" fmla="*/ 4659 h 11213"/>
                <a:gd name="T46" fmla="*/ 11209 w 11256"/>
                <a:gd name="T47" fmla="*/ 4253 h 1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56" h="11213">
                  <a:moveTo>
                    <a:pt x="11209" y="4253"/>
                  </a:moveTo>
                  <a:cubicBezTo>
                    <a:pt x="11161" y="4111"/>
                    <a:pt x="11039" y="4008"/>
                    <a:pt x="10891" y="3984"/>
                  </a:cubicBezTo>
                  <a:lnTo>
                    <a:pt x="7510" y="3462"/>
                  </a:lnTo>
                  <a:lnTo>
                    <a:pt x="6001" y="230"/>
                  </a:lnTo>
                  <a:cubicBezTo>
                    <a:pt x="5934" y="90"/>
                    <a:pt x="5795" y="0"/>
                    <a:pt x="5640" y="0"/>
                  </a:cubicBezTo>
                  <a:lnTo>
                    <a:pt x="5640" y="0"/>
                  </a:lnTo>
                  <a:cubicBezTo>
                    <a:pt x="5485" y="0"/>
                    <a:pt x="5345" y="88"/>
                    <a:pt x="5279" y="230"/>
                  </a:cubicBezTo>
                  <a:lnTo>
                    <a:pt x="3756" y="3455"/>
                  </a:lnTo>
                  <a:lnTo>
                    <a:pt x="370" y="3965"/>
                  </a:lnTo>
                  <a:cubicBezTo>
                    <a:pt x="221" y="3986"/>
                    <a:pt x="99" y="4090"/>
                    <a:pt x="49" y="4231"/>
                  </a:cubicBezTo>
                  <a:cubicBezTo>
                    <a:pt x="0" y="4373"/>
                    <a:pt x="36" y="4530"/>
                    <a:pt x="142" y="4638"/>
                  </a:cubicBezTo>
                  <a:lnTo>
                    <a:pt x="2597" y="7164"/>
                  </a:lnTo>
                  <a:lnTo>
                    <a:pt x="2010" y="10725"/>
                  </a:lnTo>
                  <a:cubicBezTo>
                    <a:pt x="1984" y="10875"/>
                    <a:pt x="2049" y="11028"/>
                    <a:pt x="2174" y="11116"/>
                  </a:cubicBezTo>
                  <a:cubicBezTo>
                    <a:pt x="2298" y="11204"/>
                    <a:pt x="2464" y="11213"/>
                    <a:pt x="2597" y="11140"/>
                  </a:cubicBezTo>
                  <a:lnTo>
                    <a:pt x="5620" y="9478"/>
                  </a:lnTo>
                  <a:lnTo>
                    <a:pt x="8637" y="11151"/>
                  </a:lnTo>
                  <a:cubicBezTo>
                    <a:pt x="8697" y="11183"/>
                    <a:pt x="8764" y="11200"/>
                    <a:pt x="8831" y="11200"/>
                  </a:cubicBezTo>
                  <a:lnTo>
                    <a:pt x="8839" y="11200"/>
                  </a:lnTo>
                  <a:cubicBezTo>
                    <a:pt x="9061" y="11200"/>
                    <a:pt x="9239" y="11022"/>
                    <a:pt x="9239" y="10800"/>
                  </a:cubicBezTo>
                  <a:cubicBezTo>
                    <a:pt x="9239" y="10751"/>
                    <a:pt x="9231" y="10703"/>
                    <a:pt x="9213" y="10658"/>
                  </a:cubicBezTo>
                  <a:lnTo>
                    <a:pt x="8652" y="7175"/>
                  </a:lnTo>
                  <a:lnTo>
                    <a:pt x="11114" y="4659"/>
                  </a:lnTo>
                  <a:cubicBezTo>
                    <a:pt x="11219" y="4552"/>
                    <a:pt x="11256" y="4395"/>
                    <a:pt x="11209" y="42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40">
            <a:extLst>
              <a:ext uri="{FF2B5EF4-FFF2-40B4-BE49-F238E27FC236}">
                <a16:creationId xmlns:a16="http://schemas.microsoft.com/office/drawing/2014/main" id="{8F0EEB16-1256-F03A-E8DD-151991BB1416}"/>
              </a:ext>
            </a:extLst>
          </p:cNvPr>
          <p:cNvGrpSpPr/>
          <p:nvPr/>
        </p:nvGrpSpPr>
        <p:grpSpPr>
          <a:xfrm>
            <a:off x="8095530" y="1819196"/>
            <a:ext cx="3249614" cy="3444591"/>
            <a:chOff x="1085130" y="1768396"/>
            <a:chExt cx="3249614" cy="3444591"/>
          </a:xfrm>
        </p:grpSpPr>
        <p:sp>
          <p:nvSpPr>
            <p:cNvPr id="66" name="任意多边形 19">
              <a:extLst>
                <a:ext uri="{FF2B5EF4-FFF2-40B4-BE49-F238E27FC236}">
                  <a16:creationId xmlns:a16="http://schemas.microsoft.com/office/drawing/2014/main" id="{56A6A664-692A-4850-742C-4462EE9728C6}"/>
                </a:ext>
              </a:extLst>
            </p:cNvPr>
            <p:cNvSpPr/>
            <p:nvPr/>
          </p:nvSpPr>
          <p:spPr>
            <a:xfrm>
              <a:off x="1085130" y="1768396"/>
              <a:ext cx="3001915" cy="2240866"/>
            </a:xfrm>
            <a:custGeom>
              <a:avLst/>
              <a:gdLst>
                <a:gd name="connsiteX0" fmla="*/ 179269 w 3001915"/>
                <a:gd name="connsiteY0" fmla="*/ 0 h 2240866"/>
                <a:gd name="connsiteX1" fmla="*/ 2822646 w 3001915"/>
                <a:gd name="connsiteY1" fmla="*/ 0 h 2240866"/>
                <a:gd name="connsiteX2" fmla="*/ 3001915 w 3001915"/>
                <a:gd name="connsiteY2" fmla="*/ 179269 h 2240866"/>
                <a:gd name="connsiteX3" fmla="*/ 3001915 w 3001915"/>
                <a:gd name="connsiteY3" fmla="*/ 2240866 h 2240866"/>
                <a:gd name="connsiteX4" fmla="*/ 3001915 w 3001915"/>
                <a:gd name="connsiteY4" fmla="*/ 2240866 h 2240866"/>
                <a:gd name="connsiteX5" fmla="*/ 0 w 3001915"/>
                <a:gd name="connsiteY5" fmla="*/ 2240866 h 2240866"/>
                <a:gd name="connsiteX6" fmla="*/ 0 w 3001915"/>
                <a:gd name="connsiteY6" fmla="*/ 2240866 h 2240866"/>
                <a:gd name="connsiteX7" fmla="*/ 0 w 3001915"/>
                <a:gd name="connsiteY7" fmla="*/ 179269 h 2240866"/>
                <a:gd name="connsiteX8" fmla="*/ 179269 w 3001915"/>
                <a:gd name="connsiteY8" fmla="*/ 0 h 2240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1915" h="2240866">
                  <a:moveTo>
                    <a:pt x="179269" y="0"/>
                  </a:moveTo>
                  <a:lnTo>
                    <a:pt x="2822646" y="0"/>
                  </a:lnTo>
                  <a:cubicBezTo>
                    <a:pt x="2921654" y="0"/>
                    <a:pt x="3001915" y="80261"/>
                    <a:pt x="3001915" y="179269"/>
                  </a:cubicBezTo>
                  <a:lnTo>
                    <a:pt x="3001915" y="2240866"/>
                  </a:lnTo>
                  <a:lnTo>
                    <a:pt x="3001915" y="2240866"/>
                  </a:lnTo>
                  <a:lnTo>
                    <a:pt x="0" y="2240866"/>
                  </a:lnTo>
                  <a:lnTo>
                    <a:pt x="0" y="2240866"/>
                  </a:lnTo>
                  <a:lnTo>
                    <a:pt x="0" y="179269"/>
                  </a:lnTo>
                  <a:cubicBezTo>
                    <a:pt x="0" y="80261"/>
                    <a:pt x="80261" y="0"/>
                    <a:pt x="179269" y="0"/>
                  </a:cubicBezTo>
                  <a:close/>
                </a:path>
              </a:pathLst>
            </a:custGeom>
            <a:noFill/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0766" tIns="197286" rIns="100766" bIns="4826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indent="457200" defTabSz="1689100" rtl="0">
                <a:lnSpc>
                  <a:spcPct val="200000"/>
                </a:lnSpc>
                <a:spcBef>
                  <a:spcPct val="0"/>
                </a:spcBef>
              </a:pPr>
              <a:endParaRPr lang="zh-CN" kern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任意多边形 20">
              <a:extLst>
                <a:ext uri="{FF2B5EF4-FFF2-40B4-BE49-F238E27FC236}">
                  <a16:creationId xmlns:a16="http://schemas.microsoft.com/office/drawing/2014/main" id="{E601406D-235C-F662-782F-6722225E80E4}"/>
                </a:ext>
              </a:extLst>
            </p:cNvPr>
            <p:cNvSpPr/>
            <p:nvPr/>
          </p:nvSpPr>
          <p:spPr>
            <a:xfrm>
              <a:off x="1085130" y="4009263"/>
              <a:ext cx="3001915" cy="963572"/>
            </a:xfrm>
            <a:custGeom>
              <a:avLst/>
              <a:gdLst>
                <a:gd name="connsiteX0" fmla="*/ 0 w 3001915"/>
                <a:gd name="connsiteY0" fmla="*/ 0 h 963572"/>
                <a:gd name="connsiteX1" fmla="*/ 3001915 w 3001915"/>
                <a:gd name="connsiteY1" fmla="*/ 0 h 963572"/>
                <a:gd name="connsiteX2" fmla="*/ 3001915 w 3001915"/>
                <a:gd name="connsiteY2" fmla="*/ 963572 h 963572"/>
                <a:gd name="connsiteX3" fmla="*/ 0 w 3001915"/>
                <a:gd name="connsiteY3" fmla="*/ 963572 h 963572"/>
                <a:gd name="connsiteX4" fmla="*/ 0 w 3001915"/>
                <a:gd name="connsiteY4" fmla="*/ 0 h 9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1915" h="963572">
                  <a:moveTo>
                    <a:pt x="0" y="0"/>
                  </a:moveTo>
                  <a:lnTo>
                    <a:pt x="3001915" y="0"/>
                  </a:lnTo>
                  <a:lnTo>
                    <a:pt x="3001915" y="963572"/>
                  </a:lnTo>
                  <a:lnTo>
                    <a:pt x="0" y="9635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1920" tIns="0" rIns="928530" bIns="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200" kern="1200" spc="300" dirty="0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5C63312D-5CB0-D767-009B-86D4E2F417C7}"/>
                </a:ext>
              </a:extLst>
            </p:cNvPr>
            <p:cNvSpPr/>
            <p:nvPr/>
          </p:nvSpPr>
          <p:spPr>
            <a:xfrm>
              <a:off x="3284074" y="4162317"/>
              <a:ext cx="1050670" cy="1050670"/>
            </a:xfrm>
            <a:prstGeom prst="ellipse">
              <a:avLst/>
            </a:prstGeom>
            <a:solidFill>
              <a:srgbClr val="E61D00"/>
            </a:solidFill>
            <a:ln w="38100"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文本框 44">
              <a:extLst>
                <a:ext uri="{FF2B5EF4-FFF2-40B4-BE49-F238E27FC236}">
                  <a16:creationId xmlns:a16="http://schemas.microsoft.com/office/drawing/2014/main" id="{84D815F5-90BD-CE56-E233-7B4269ED46CF}"/>
                </a:ext>
              </a:extLst>
            </p:cNvPr>
            <p:cNvSpPr txBox="1"/>
            <p:nvPr/>
          </p:nvSpPr>
          <p:spPr>
            <a:xfrm>
              <a:off x="1395748" y="2102950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70" name="文本框 45">
              <a:extLst>
                <a:ext uri="{FF2B5EF4-FFF2-40B4-BE49-F238E27FC236}">
                  <a16:creationId xmlns:a16="http://schemas.microsoft.com/office/drawing/2014/main" id="{0E8E9EE3-8863-59EB-25B4-7DC604955D86}"/>
                </a:ext>
              </a:extLst>
            </p:cNvPr>
            <p:cNvSpPr txBox="1"/>
            <p:nvPr/>
          </p:nvSpPr>
          <p:spPr>
            <a:xfrm>
              <a:off x="1395748" y="3032498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71" name="文本框 46">
              <a:extLst>
                <a:ext uri="{FF2B5EF4-FFF2-40B4-BE49-F238E27FC236}">
                  <a16:creationId xmlns:a16="http://schemas.microsoft.com/office/drawing/2014/main" id="{2F3E4632-FEF2-C296-3252-B50DA573862C}"/>
                </a:ext>
              </a:extLst>
            </p:cNvPr>
            <p:cNvSpPr txBox="1"/>
            <p:nvPr/>
          </p:nvSpPr>
          <p:spPr>
            <a:xfrm>
              <a:off x="1415595" y="4343816"/>
              <a:ext cx="1490156" cy="3710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b="1" kern="1200" spc="300" dirty="0">
                  <a:solidFill>
                    <a:schemeClr val="bg1"/>
                  </a:solidFill>
                  <a:cs typeface="+mn-ea"/>
                  <a:sym typeface="+mn-lt"/>
                </a:rPr>
                <a:t>标题三</a:t>
              </a:r>
              <a:endParaRPr lang="zh-CN" altLang="en-US" sz="2000" kern="12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2" name="iconfont-1096-617929">
              <a:extLst>
                <a:ext uri="{FF2B5EF4-FFF2-40B4-BE49-F238E27FC236}">
                  <a16:creationId xmlns:a16="http://schemas.microsoft.com/office/drawing/2014/main" id="{96DD7221-474B-FCD2-63B7-01C8DC08CDC2}"/>
                </a:ext>
              </a:extLst>
            </p:cNvPr>
            <p:cNvSpPr/>
            <p:nvPr/>
          </p:nvSpPr>
          <p:spPr>
            <a:xfrm>
              <a:off x="3663472" y="4529348"/>
              <a:ext cx="291874" cy="291874"/>
            </a:xfrm>
            <a:custGeom>
              <a:avLst/>
              <a:gdLst>
                <a:gd name="T0" fmla="*/ 4800 w 12800"/>
                <a:gd name="T1" fmla="*/ 6000 h 12800"/>
                <a:gd name="T2" fmla="*/ 1200 w 12800"/>
                <a:gd name="T3" fmla="*/ 6000 h 12800"/>
                <a:gd name="T4" fmla="*/ 0 w 12800"/>
                <a:gd name="T5" fmla="*/ 4800 h 12800"/>
                <a:gd name="T6" fmla="*/ 0 w 12800"/>
                <a:gd name="T7" fmla="*/ 1200 h 12800"/>
                <a:gd name="T8" fmla="*/ 1200 w 12800"/>
                <a:gd name="T9" fmla="*/ 0 h 12800"/>
                <a:gd name="T10" fmla="*/ 4800 w 12800"/>
                <a:gd name="T11" fmla="*/ 0 h 12800"/>
                <a:gd name="T12" fmla="*/ 6000 w 12800"/>
                <a:gd name="T13" fmla="*/ 1200 h 12800"/>
                <a:gd name="T14" fmla="*/ 6000 w 12800"/>
                <a:gd name="T15" fmla="*/ 4800 h 12800"/>
                <a:gd name="T16" fmla="*/ 4800 w 12800"/>
                <a:gd name="T17" fmla="*/ 6000 h 12800"/>
                <a:gd name="T18" fmla="*/ 4800 w 12800"/>
                <a:gd name="T19" fmla="*/ 12800 h 12800"/>
                <a:gd name="T20" fmla="*/ 1200 w 12800"/>
                <a:gd name="T21" fmla="*/ 12800 h 12800"/>
                <a:gd name="T22" fmla="*/ 0 w 12800"/>
                <a:gd name="T23" fmla="*/ 11600 h 12800"/>
                <a:gd name="T24" fmla="*/ 0 w 12800"/>
                <a:gd name="T25" fmla="*/ 8000 h 12800"/>
                <a:gd name="T26" fmla="*/ 1200 w 12800"/>
                <a:gd name="T27" fmla="*/ 6800 h 12800"/>
                <a:gd name="T28" fmla="*/ 4800 w 12800"/>
                <a:gd name="T29" fmla="*/ 6800 h 12800"/>
                <a:gd name="T30" fmla="*/ 6000 w 12800"/>
                <a:gd name="T31" fmla="*/ 8000 h 12800"/>
                <a:gd name="T32" fmla="*/ 6000 w 12800"/>
                <a:gd name="T33" fmla="*/ 11520 h 12800"/>
                <a:gd name="T34" fmla="*/ 4800 w 12800"/>
                <a:gd name="T35" fmla="*/ 12800 h 12800"/>
                <a:gd name="T36" fmla="*/ 9840 w 12800"/>
                <a:gd name="T37" fmla="*/ 12800 h 12800"/>
                <a:gd name="T38" fmla="*/ 9840 w 12800"/>
                <a:gd name="T39" fmla="*/ 12800 h 12800"/>
                <a:gd name="T40" fmla="*/ 6800 w 12800"/>
                <a:gd name="T41" fmla="*/ 9840 h 12800"/>
                <a:gd name="T42" fmla="*/ 6800 w 12800"/>
                <a:gd name="T43" fmla="*/ 9840 h 12800"/>
                <a:gd name="T44" fmla="*/ 9760 w 12800"/>
                <a:gd name="T45" fmla="*/ 6880 h 12800"/>
                <a:gd name="T46" fmla="*/ 9760 w 12800"/>
                <a:gd name="T47" fmla="*/ 6880 h 12800"/>
                <a:gd name="T48" fmla="*/ 12720 w 12800"/>
                <a:gd name="T49" fmla="*/ 9840 h 12800"/>
                <a:gd name="T50" fmla="*/ 12720 w 12800"/>
                <a:gd name="T51" fmla="*/ 9840 h 12800"/>
                <a:gd name="T52" fmla="*/ 9840 w 12800"/>
                <a:gd name="T53" fmla="*/ 12800 h 12800"/>
                <a:gd name="T54" fmla="*/ 11600 w 12800"/>
                <a:gd name="T55" fmla="*/ 6000 h 12800"/>
                <a:gd name="T56" fmla="*/ 8000 w 12800"/>
                <a:gd name="T57" fmla="*/ 6000 h 12800"/>
                <a:gd name="T58" fmla="*/ 6800 w 12800"/>
                <a:gd name="T59" fmla="*/ 4800 h 12800"/>
                <a:gd name="T60" fmla="*/ 6800 w 12800"/>
                <a:gd name="T61" fmla="*/ 1200 h 12800"/>
                <a:gd name="T62" fmla="*/ 8000 w 12800"/>
                <a:gd name="T63" fmla="*/ 0 h 12800"/>
                <a:gd name="T64" fmla="*/ 11520 w 12800"/>
                <a:gd name="T65" fmla="*/ 0 h 12800"/>
                <a:gd name="T66" fmla="*/ 12800 w 12800"/>
                <a:gd name="T67" fmla="*/ 1200 h 12800"/>
                <a:gd name="T68" fmla="*/ 12800 w 12800"/>
                <a:gd name="T69" fmla="*/ 4800 h 12800"/>
                <a:gd name="T70" fmla="*/ 11600 w 12800"/>
                <a:gd name="T71" fmla="*/ 600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00" h="12800">
                  <a:moveTo>
                    <a:pt x="4800" y="6000"/>
                  </a:moveTo>
                  <a:lnTo>
                    <a:pt x="1200" y="6000"/>
                  </a:lnTo>
                  <a:cubicBezTo>
                    <a:pt x="560" y="6000"/>
                    <a:pt x="0" y="5440"/>
                    <a:pt x="0" y="4800"/>
                  </a:cubicBezTo>
                  <a:lnTo>
                    <a:pt x="0" y="1200"/>
                  </a:lnTo>
                  <a:cubicBezTo>
                    <a:pt x="0" y="560"/>
                    <a:pt x="560" y="0"/>
                    <a:pt x="1200" y="0"/>
                  </a:cubicBezTo>
                  <a:lnTo>
                    <a:pt x="4800" y="0"/>
                  </a:lnTo>
                  <a:cubicBezTo>
                    <a:pt x="5440" y="0"/>
                    <a:pt x="6000" y="560"/>
                    <a:pt x="6000" y="1200"/>
                  </a:cubicBezTo>
                  <a:lnTo>
                    <a:pt x="6000" y="4800"/>
                  </a:lnTo>
                  <a:cubicBezTo>
                    <a:pt x="6000" y="5440"/>
                    <a:pt x="5440" y="6000"/>
                    <a:pt x="4800" y="6000"/>
                  </a:cubicBezTo>
                  <a:close/>
                  <a:moveTo>
                    <a:pt x="4800" y="12800"/>
                  </a:moveTo>
                  <a:lnTo>
                    <a:pt x="1200" y="12800"/>
                  </a:lnTo>
                  <a:cubicBezTo>
                    <a:pt x="560" y="12800"/>
                    <a:pt x="0" y="12240"/>
                    <a:pt x="0" y="11600"/>
                  </a:cubicBezTo>
                  <a:lnTo>
                    <a:pt x="0" y="8000"/>
                  </a:lnTo>
                  <a:cubicBezTo>
                    <a:pt x="0" y="7360"/>
                    <a:pt x="560" y="6800"/>
                    <a:pt x="1200" y="6800"/>
                  </a:cubicBezTo>
                  <a:lnTo>
                    <a:pt x="4800" y="6800"/>
                  </a:lnTo>
                  <a:cubicBezTo>
                    <a:pt x="5440" y="6800"/>
                    <a:pt x="6000" y="7360"/>
                    <a:pt x="6000" y="8000"/>
                  </a:cubicBezTo>
                  <a:lnTo>
                    <a:pt x="6000" y="11520"/>
                  </a:lnTo>
                  <a:cubicBezTo>
                    <a:pt x="6000" y="12240"/>
                    <a:pt x="5440" y="12800"/>
                    <a:pt x="4800" y="12800"/>
                  </a:cubicBezTo>
                  <a:close/>
                  <a:moveTo>
                    <a:pt x="9840" y="12800"/>
                  </a:moveTo>
                  <a:lnTo>
                    <a:pt x="9840" y="12800"/>
                  </a:lnTo>
                  <a:cubicBezTo>
                    <a:pt x="8160" y="12800"/>
                    <a:pt x="6800" y="11440"/>
                    <a:pt x="6800" y="9840"/>
                  </a:cubicBezTo>
                  <a:lnTo>
                    <a:pt x="6800" y="9840"/>
                  </a:lnTo>
                  <a:cubicBezTo>
                    <a:pt x="6800" y="8160"/>
                    <a:pt x="8160" y="6880"/>
                    <a:pt x="9760" y="6880"/>
                  </a:cubicBezTo>
                  <a:lnTo>
                    <a:pt x="9760" y="6880"/>
                  </a:lnTo>
                  <a:cubicBezTo>
                    <a:pt x="11440" y="6880"/>
                    <a:pt x="12720" y="8240"/>
                    <a:pt x="12720" y="9840"/>
                  </a:cubicBezTo>
                  <a:lnTo>
                    <a:pt x="12720" y="9840"/>
                  </a:lnTo>
                  <a:cubicBezTo>
                    <a:pt x="12800" y="11440"/>
                    <a:pt x="11440" y="12800"/>
                    <a:pt x="9840" y="12800"/>
                  </a:cubicBezTo>
                  <a:close/>
                  <a:moveTo>
                    <a:pt x="11600" y="6000"/>
                  </a:moveTo>
                  <a:lnTo>
                    <a:pt x="8000" y="6000"/>
                  </a:lnTo>
                  <a:cubicBezTo>
                    <a:pt x="7360" y="6000"/>
                    <a:pt x="6800" y="5440"/>
                    <a:pt x="6800" y="4800"/>
                  </a:cubicBezTo>
                  <a:lnTo>
                    <a:pt x="6800" y="1200"/>
                  </a:lnTo>
                  <a:cubicBezTo>
                    <a:pt x="6800" y="560"/>
                    <a:pt x="7360" y="0"/>
                    <a:pt x="8000" y="0"/>
                  </a:cubicBezTo>
                  <a:lnTo>
                    <a:pt x="11520" y="0"/>
                  </a:lnTo>
                  <a:cubicBezTo>
                    <a:pt x="12240" y="0"/>
                    <a:pt x="12800" y="560"/>
                    <a:pt x="12800" y="1200"/>
                  </a:cubicBezTo>
                  <a:lnTo>
                    <a:pt x="12800" y="4800"/>
                  </a:lnTo>
                  <a:cubicBezTo>
                    <a:pt x="12800" y="5440"/>
                    <a:pt x="12240" y="6000"/>
                    <a:pt x="11600" y="60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57" name="Group 48">
            <a:extLst>
              <a:ext uri="{FF2B5EF4-FFF2-40B4-BE49-F238E27FC236}">
                <a16:creationId xmlns:a16="http://schemas.microsoft.com/office/drawing/2014/main" id="{CD25189D-1C0C-8320-4D67-AB53A3805322}"/>
              </a:ext>
            </a:extLst>
          </p:cNvPr>
          <p:cNvGrpSpPr/>
          <p:nvPr/>
        </p:nvGrpSpPr>
        <p:grpSpPr>
          <a:xfrm>
            <a:off x="4569750" y="1819196"/>
            <a:ext cx="3249614" cy="3444591"/>
            <a:chOff x="1085130" y="1768396"/>
            <a:chExt cx="3249614" cy="3444591"/>
          </a:xfrm>
        </p:grpSpPr>
        <p:sp>
          <p:nvSpPr>
            <p:cNvPr id="58" name="任意多边形 19">
              <a:extLst>
                <a:ext uri="{FF2B5EF4-FFF2-40B4-BE49-F238E27FC236}">
                  <a16:creationId xmlns:a16="http://schemas.microsoft.com/office/drawing/2014/main" id="{22BCDDDD-BFF1-AE0E-8FE2-031FC8E48928}"/>
                </a:ext>
              </a:extLst>
            </p:cNvPr>
            <p:cNvSpPr/>
            <p:nvPr/>
          </p:nvSpPr>
          <p:spPr>
            <a:xfrm>
              <a:off x="1085130" y="1768396"/>
              <a:ext cx="3001915" cy="2240866"/>
            </a:xfrm>
            <a:custGeom>
              <a:avLst/>
              <a:gdLst>
                <a:gd name="connsiteX0" fmla="*/ 179269 w 3001915"/>
                <a:gd name="connsiteY0" fmla="*/ 0 h 2240866"/>
                <a:gd name="connsiteX1" fmla="*/ 2822646 w 3001915"/>
                <a:gd name="connsiteY1" fmla="*/ 0 h 2240866"/>
                <a:gd name="connsiteX2" fmla="*/ 3001915 w 3001915"/>
                <a:gd name="connsiteY2" fmla="*/ 179269 h 2240866"/>
                <a:gd name="connsiteX3" fmla="*/ 3001915 w 3001915"/>
                <a:gd name="connsiteY3" fmla="*/ 2240866 h 2240866"/>
                <a:gd name="connsiteX4" fmla="*/ 3001915 w 3001915"/>
                <a:gd name="connsiteY4" fmla="*/ 2240866 h 2240866"/>
                <a:gd name="connsiteX5" fmla="*/ 0 w 3001915"/>
                <a:gd name="connsiteY5" fmla="*/ 2240866 h 2240866"/>
                <a:gd name="connsiteX6" fmla="*/ 0 w 3001915"/>
                <a:gd name="connsiteY6" fmla="*/ 2240866 h 2240866"/>
                <a:gd name="connsiteX7" fmla="*/ 0 w 3001915"/>
                <a:gd name="connsiteY7" fmla="*/ 179269 h 2240866"/>
                <a:gd name="connsiteX8" fmla="*/ 179269 w 3001915"/>
                <a:gd name="connsiteY8" fmla="*/ 0 h 2240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1915" h="2240866">
                  <a:moveTo>
                    <a:pt x="179269" y="0"/>
                  </a:moveTo>
                  <a:lnTo>
                    <a:pt x="2822646" y="0"/>
                  </a:lnTo>
                  <a:cubicBezTo>
                    <a:pt x="2921654" y="0"/>
                    <a:pt x="3001915" y="80261"/>
                    <a:pt x="3001915" y="179269"/>
                  </a:cubicBezTo>
                  <a:lnTo>
                    <a:pt x="3001915" y="2240866"/>
                  </a:lnTo>
                  <a:lnTo>
                    <a:pt x="3001915" y="2240866"/>
                  </a:lnTo>
                  <a:lnTo>
                    <a:pt x="0" y="2240866"/>
                  </a:lnTo>
                  <a:lnTo>
                    <a:pt x="0" y="2240866"/>
                  </a:lnTo>
                  <a:lnTo>
                    <a:pt x="0" y="179269"/>
                  </a:lnTo>
                  <a:cubicBezTo>
                    <a:pt x="0" y="80261"/>
                    <a:pt x="80261" y="0"/>
                    <a:pt x="179269" y="0"/>
                  </a:cubicBezTo>
                  <a:close/>
                </a:path>
              </a:pathLst>
            </a:custGeom>
            <a:noFill/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0766" tIns="197286" rIns="100766" bIns="4826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indent="457200" defTabSz="1689100" rtl="0">
                <a:lnSpc>
                  <a:spcPct val="200000"/>
                </a:lnSpc>
                <a:spcBef>
                  <a:spcPct val="0"/>
                </a:spcBef>
              </a:pPr>
              <a:endParaRPr lang="zh-CN" kern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任意多边形 20">
              <a:extLst>
                <a:ext uri="{FF2B5EF4-FFF2-40B4-BE49-F238E27FC236}">
                  <a16:creationId xmlns:a16="http://schemas.microsoft.com/office/drawing/2014/main" id="{29179A70-AB69-171A-2EDD-F2FA4E5F084D}"/>
                </a:ext>
              </a:extLst>
            </p:cNvPr>
            <p:cNvSpPr/>
            <p:nvPr/>
          </p:nvSpPr>
          <p:spPr>
            <a:xfrm>
              <a:off x="1085130" y="4009263"/>
              <a:ext cx="3001915" cy="963572"/>
            </a:xfrm>
            <a:custGeom>
              <a:avLst/>
              <a:gdLst>
                <a:gd name="connsiteX0" fmla="*/ 0 w 3001915"/>
                <a:gd name="connsiteY0" fmla="*/ 0 h 963572"/>
                <a:gd name="connsiteX1" fmla="*/ 3001915 w 3001915"/>
                <a:gd name="connsiteY1" fmla="*/ 0 h 963572"/>
                <a:gd name="connsiteX2" fmla="*/ 3001915 w 3001915"/>
                <a:gd name="connsiteY2" fmla="*/ 963572 h 963572"/>
                <a:gd name="connsiteX3" fmla="*/ 0 w 3001915"/>
                <a:gd name="connsiteY3" fmla="*/ 963572 h 963572"/>
                <a:gd name="connsiteX4" fmla="*/ 0 w 3001915"/>
                <a:gd name="connsiteY4" fmla="*/ 0 h 9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1915" h="963572">
                  <a:moveTo>
                    <a:pt x="0" y="0"/>
                  </a:moveTo>
                  <a:lnTo>
                    <a:pt x="3001915" y="0"/>
                  </a:lnTo>
                  <a:lnTo>
                    <a:pt x="3001915" y="963572"/>
                  </a:lnTo>
                  <a:lnTo>
                    <a:pt x="0" y="9635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solidFill>
                <a:srgbClr val="E61D00"/>
              </a:solidFill>
            </a:ln>
          </p:spPr>
          <p:style>
            <a:lnRef idx="2">
              <a:schemeClr val="accent2"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1920" tIns="0" rIns="928530" bIns="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200" kern="1200" spc="300" dirty="0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7B0386AE-F8A7-7167-A653-26067190627A}"/>
                </a:ext>
              </a:extLst>
            </p:cNvPr>
            <p:cNvSpPr/>
            <p:nvPr/>
          </p:nvSpPr>
          <p:spPr>
            <a:xfrm>
              <a:off x="3284074" y="4162317"/>
              <a:ext cx="1050670" cy="1050670"/>
            </a:xfrm>
            <a:prstGeom prst="ellipse">
              <a:avLst/>
            </a:prstGeom>
            <a:solidFill>
              <a:srgbClr val="E61D00"/>
            </a:solidFill>
            <a:ln w="38100"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文本框 52">
              <a:extLst>
                <a:ext uri="{FF2B5EF4-FFF2-40B4-BE49-F238E27FC236}">
                  <a16:creationId xmlns:a16="http://schemas.microsoft.com/office/drawing/2014/main" id="{304EC451-4B4E-0764-03DE-627A83A2FF69}"/>
                </a:ext>
              </a:extLst>
            </p:cNvPr>
            <p:cNvSpPr txBox="1"/>
            <p:nvPr/>
          </p:nvSpPr>
          <p:spPr>
            <a:xfrm>
              <a:off x="1395748" y="2102950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62" name="文本框 53">
              <a:extLst>
                <a:ext uri="{FF2B5EF4-FFF2-40B4-BE49-F238E27FC236}">
                  <a16:creationId xmlns:a16="http://schemas.microsoft.com/office/drawing/2014/main" id="{8F014610-BCF5-CBB3-CA6B-D6D07DB2C9CC}"/>
                </a:ext>
              </a:extLst>
            </p:cNvPr>
            <p:cNvSpPr txBox="1"/>
            <p:nvPr/>
          </p:nvSpPr>
          <p:spPr>
            <a:xfrm>
              <a:off x="1395748" y="3032498"/>
              <a:ext cx="2552138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根据自己的需要添加适当的文字，此处添加详细文本描述，建议与标题相关尽量简洁... ...</a:t>
              </a:r>
            </a:p>
          </p:txBody>
        </p:sp>
        <p:sp>
          <p:nvSpPr>
            <p:cNvPr id="63" name="文本框 54">
              <a:extLst>
                <a:ext uri="{FF2B5EF4-FFF2-40B4-BE49-F238E27FC236}">
                  <a16:creationId xmlns:a16="http://schemas.microsoft.com/office/drawing/2014/main" id="{AD95E209-E29D-F86F-23A7-201D7E4C8F23}"/>
                </a:ext>
              </a:extLst>
            </p:cNvPr>
            <p:cNvSpPr txBox="1"/>
            <p:nvPr/>
          </p:nvSpPr>
          <p:spPr>
            <a:xfrm>
              <a:off x="1415595" y="4343816"/>
              <a:ext cx="1490156" cy="3710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b="1" kern="1200" spc="300" dirty="0">
                  <a:solidFill>
                    <a:schemeClr val="bg1"/>
                  </a:solidFill>
                  <a:cs typeface="+mn-ea"/>
                  <a:sym typeface="+mn-lt"/>
                </a:rPr>
                <a:t>标题二</a:t>
              </a:r>
              <a:endParaRPr lang="zh-CN" altLang="en-US" sz="2000" kern="12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4" name="iconfont-1096-617929">
              <a:extLst>
                <a:ext uri="{FF2B5EF4-FFF2-40B4-BE49-F238E27FC236}">
                  <a16:creationId xmlns:a16="http://schemas.microsoft.com/office/drawing/2014/main" id="{87AA2310-BCD3-ADCA-A9A2-42265BB1E897}"/>
                </a:ext>
              </a:extLst>
            </p:cNvPr>
            <p:cNvSpPr/>
            <p:nvPr/>
          </p:nvSpPr>
          <p:spPr>
            <a:xfrm>
              <a:off x="3592397" y="4457909"/>
              <a:ext cx="434024" cy="434752"/>
            </a:xfrm>
            <a:custGeom>
              <a:avLst/>
              <a:gdLst>
                <a:gd name="T0" fmla="*/ 5592 w 11189"/>
                <a:gd name="T1" fmla="*/ 0 h 11209"/>
                <a:gd name="T2" fmla="*/ 9549 w 11189"/>
                <a:gd name="T3" fmla="*/ 1638 h 11209"/>
                <a:gd name="T4" fmla="*/ 9571 w 11189"/>
                <a:gd name="T5" fmla="*/ 1665 h 11209"/>
                <a:gd name="T6" fmla="*/ 11189 w 11189"/>
                <a:gd name="T7" fmla="*/ 5605 h 11209"/>
                <a:gd name="T8" fmla="*/ 9549 w 11189"/>
                <a:gd name="T9" fmla="*/ 9569 h 11209"/>
                <a:gd name="T10" fmla="*/ 9522 w 11189"/>
                <a:gd name="T11" fmla="*/ 9590 h 11209"/>
                <a:gd name="T12" fmla="*/ 5592 w 11189"/>
                <a:gd name="T13" fmla="*/ 11209 h 11209"/>
                <a:gd name="T14" fmla="*/ 1637 w 11189"/>
                <a:gd name="T15" fmla="*/ 9566 h 11209"/>
                <a:gd name="T16" fmla="*/ 1637 w 11189"/>
                <a:gd name="T17" fmla="*/ 9569 h 11209"/>
                <a:gd name="T18" fmla="*/ 0 w 11189"/>
                <a:gd name="T19" fmla="*/ 5605 h 11209"/>
                <a:gd name="T20" fmla="*/ 1637 w 11189"/>
                <a:gd name="T21" fmla="*/ 1641 h 11209"/>
                <a:gd name="T22" fmla="*/ 1637 w 11189"/>
                <a:gd name="T23" fmla="*/ 1638 h 11209"/>
                <a:gd name="T24" fmla="*/ 1640 w 11189"/>
                <a:gd name="T25" fmla="*/ 1638 h 11209"/>
                <a:gd name="T26" fmla="*/ 5592 w 11189"/>
                <a:gd name="T27" fmla="*/ 0 h 11209"/>
                <a:gd name="T28" fmla="*/ 8038 w 11189"/>
                <a:gd name="T29" fmla="*/ 5173 h 11209"/>
                <a:gd name="T30" fmla="*/ 8038 w 11189"/>
                <a:gd name="T31" fmla="*/ 5173 h 11209"/>
                <a:gd name="T32" fmla="*/ 6022 w 11189"/>
                <a:gd name="T33" fmla="*/ 5173 h 11209"/>
                <a:gd name="T34" fmla="*/ 6022 w 11189"/>
                <a:gd name="T35" fmla="*/ 1739 h 11209"/>
                <a:gd name="T36" fmla="*/ 5592 w 11189"/>
                <a:gd name="T37" fmla="*/ 1310 h 11209"/>
                <a:gd name="T38" fmla="*/ 5161 w 11189"/>
                <a:gd name="T39" fmla="*/ 1739 h 11209"/>
                <a:gd name="T40" fmla="*/ 5161 w 11189"/>
                <a:gd name="T41" fmla="*/ 5593 h 11209"/>
                <a:gd name="T42" fmla="*/ 5161 w 11189"/>
                <a:gd name="T43" fmla="*/ 5605 h 11209"/>
                <a:gd name="T44" fmla="*/ 5592 w 11189"/>
                <a:gd name="T45" fmla="*/ 6036 h 11209"/>
                <a:gd name="T46" fmla="*/ 8038 w 11189"/>
                <a:gd name="T47" fmla="*/ 6036 h 11209"/>
                <a:gd name="T48" fmla="*/ 8465 w 11189"/>
                <a:gd name="T49" fmla="*/ 5605 h 11209"/>
                <a:gd name="T50" fmla="*/ 8038 w 11189"/>
                <a:gd name="T51" fmla="*/ 5173 h 11209"/>
                <a:gd name="T52" fmla="*/ 8942 w 11189"/>
                <a:gd name="T53" fmla="*/ 2247 h 11209"/>
                <a:gd name="T54" fmla="*/ 8942 w 11189"/>
                <a:gd name="T55" fmla="*/ 2247 h 11209"/>
                <a:gd name="T56" fmla="*/ 5592 w 11189"/>
                <a:gd name="T57" fmla="*/ 857 h 11209"/>
                <a:gd name="T58" fmla="*/ 2247 w 11189"/>
                <a:gd name="T59" fmla="*/ 2247 h 11209"/>
                <a:gd name="T60" fmla="*/ 2241 w 11189"/>
                <a:gd name="T61" fmla="*/ 2247 h 11209"/>
                <a:gd name="T62" fmla="*/ 861 w 11189"/>
                <a:gd name="T63" fmla="*/ 5605 h 11209"/>
                <a:gd name="T64" fmla="*/ 2247 w 11189"/>
                <a:gd name="T65" fmla="*/ 8963 h 11209"/>
                <a:gd name="T66" fmla="*/ 2247 w 11189"/>
                <a:gd name="T67" fmla="*/ 8963 h 11209"/>
                <a:gd name="T68" fmla="*/ 5592 w 11189"/>
                <a:gd name="T69" fmla="*/ 10352 h 11209"/>
                <a:gd name="T70" fmla="*/ 8923 w 11189"/>
                <a:gd name="T71" fmla="*/ 8978 h 11209"/>
                <a:gd name="T72" fmla="*/ 8942 w 11189"/>
                <a:gd name="T73" fmla="*/ 8963 h 11209"/>
                <a:gd name="T74" fmla="*/ 10328 w 11189"/>
                <a:gd name="T75" fmla="*/ 5605 h 11209"/>
                <a:gd name="T76" fmla="*/ 8960 w 11189"/>
                <a:gd name="T77" fmla="*/ 2271 h 11209"/>
                <a:gd name="T78" fmla="*/ 8942 w 11189"/>
                <a:gd name="T79" fmla="*/ 2247 h 11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189" h="11209">
                  <a:moveTo>
                    <a:pt x="5592" y="0"/>
                  </a:moveTo>
                  <a:cubicBezTo>
                    <a:pt x="7134" y="0"/>
                    <a:pt x="8539" y="624"/>
                    <a:pt x="9549" y="1638"/>
                  </a:cubicBezTo>
                  <a:lnTo>
                    <a:pt x="9571" y="1665"/>
                  </a:lnTo>
                  <a:cubicBezTo>
                    <a:pt x="10570" y="2678"/>
                    <a:pt x="11189" y="4071"/>
                    <a:pt x="11189" y="5605"/>
                  </a:cubicBezTo>
                  <a:cubicBezTo>
                    <a:pt x="11189" y="7151"/>
                    <a:pt x="10560" y="8552"/>
                    <a:pt x="9549" y="9569"/>
                  </a:cubicBezTo>
                  <a:lnTo>
                    <a:pt x="9522" y="9590"/>
                  </a:lnTo>
                  <a:cubicBezTo>
                    <a:pt x="8514" y="10591"/>
                    <a:pt x="7125" y="11209"/>
                    <a:pt x="5592" y="11209"/>
                  </a:cubicBezTo>
                  <a:cubicBezTo>
                    <a:pt x="4049" y="11209"/>
                    <a:pt x="2650" y="10585"/>
                    <a:pt x="1637" y="9566"/>
                  </a:cubicBezTo>
                  <a:lnTo>
                    <a:pt x="1637" y="9569"/>
                  </a:lnTo>
                  <a:cubicBezTo>
                    <a:pt x="629" y="8552"/>
                    <a:pt x="0" y="7151"/>
                    <a:pt x="0" y="5605"/>
                  </a:cubicBezTo>
                  <a:cubicBezTo>
                    <a:pt x="0" y="4059"/>
                    <a:pt x="623" y="2657"/>
                    <a:pt x="1637" y="1641"/>
                  </a:cubicBezTo>
                  <a:lnTo>
                    <a:pt x="1637" y="1638"/>
                  </a:lnTo>
                  <a:lnTo>
                    <a:pt x="1640" y="1638"/>
                  </a:lnTo>
                  <a:cubicBezTo>
                    <a:pt x="2654" y="624"/>
                    <a:pt x="4049" y="0"/>
                    <a:pt x="5592" y="0"/>
                  </a:cubicBezTo>
                  <a:close/>
                  <a:moveTo>
                    <a:pt x="8038" y="5173"/>
                  </a:moveTo>
                  <a:lnTo>
                    <a:pt x="8038" y="5173"/>
                  </a:lnTo>
                  <a:lnTo>
                    <a:pt x="6022" y="5173"/>
                  </a:lnTo>
                  <a:lnTo>
                    <a:pt x="6022" y="1739"/>
                  </a:lnTo>
                  <a:cubicBezTo>
                    <a:pt x="6022" y="1503"/>
                    <a:pt x="5833" y="1310"/>
                    <a:pt x="5592" y="1310"/>
                  </a:cubicBezTo>
                  <a:cubicBezTo>
                    <a:pt x="5356" y="1310"/>
                    <a:pt x="5161" y="1503"/>
                    <a:pt x="5161" y="1739"/>
                  </a:cubicBezTo>
                  <a:lnTo>
                    <a:pt x="5161" y="5593"/>
                  </a:lnTo>
                  <a:lnTo>
                    <a:pt x="5161" y="5605"/>
                  </a:lnTo>
                  <a:cubicBezTo>
                    <a:pt x="5161" y="5840"/>
                    <a:pt x="5356" y="6036"/>
                    <a:pt x="5592" y="6036"/>
                  </a:cubicBezTo>
                  <a:lnTo>
                    <a:pt x="8038" y="6036"/>
                  </a:lnTo>
                  <a:cubicBezTo>
                    <a:pt x="8276" y="6036"/>
                    <a:pt x="8465" y="5840"/>
                    <a:pt x="8465" y="5605"/>
                  </a:cubicBezTo>
                  <a:cubicBezTo>
                    <a:pt x="8465" y="5369"/>
                    <a:pt x="8276" y="5173"/>
                    <a:pt x="8038" y="5173"/>
                  </a:cubicBezTo>
                  <a:close/>
                  <a:moveTo>
                    <a:pt x="8942" y="2247"/>
                  </a:moveTo>
                  <a:lnTo>
                    <a:pt x="8942" y="2247"/>
                  </a:lnTo>
                  <a:cubicBezTo>
                    <a:pt x="8083" y="1390"/>
                    <a:pt x="6898" y="857"/>
                    <a:pt x="5592" y="857"/>
                  </a:cubicBezTo>
                  <a:cubicBezTo>
                    <a:pt x="4288" y="857"/>
                    <a:pt x="3099" y="1390"/>
                    <a:pt x="2247" y="2247"/>
                  </a:cubicBezTo>
                  <a:lnTo>
                    <a:pt x="2241" y="2247"/>
                  </a:lnTo>
                  <a:cubicBezTo>
                    <a:pt x="1392" y="3107"/>
                    <a:pt x="861" y="4291"/>
                    <a:pt x="861" y="5605"/>
                  </a:cubicBezTo>
                  <a:cubicBezTo>
                    <a:pt x="861" y="6912"/>
                    <a:pt x="1392" y="8099"/>
                    <a:pt x="2247" y="8963"/>
                  </a:cubicBezTo>
                  <a:lnTo>
                    <a:pt x="2247" y="8963"/>
                  </a:lnTo>
                  <a:cubicBezTo>
                    <a:pt x="3100" y="9814"/>
                    <a:pt x="4288" y="10352"/>
                    <a:pt x="5592" y="10352"/>
                  </a:cubicBezTo>
                  <a:cubicBezTo>
                    <a:pt x="6889" y="10352"/>
                    <a:pt x="8065" y="9820"/>
                    <a:pt x="8923" y="8978"/>
                  </a:cubicBezTo>
                  <a:lnTo>
                    <a:pt x="8942" y="8963"/>
                  </a:lnTo>
                  <a:cubicBezTo>
                    <a:pt x="9797" y="8099"/>
                    <a:pt x="10328" y="6912"/>
                    <a:pt x="10328" y="5605"/>
                  </a:cubicBezTo>
                  <a:cubicBezTo>
                    <a:pt x="10328" y="4301"/>
                    <a:pt x="9803" y="3122"/>
                    <a:pt x="8960" y="2271"/>
                  </a:cubicBezTo>
                  <a:lnTo>
                    <a:pt x="8942" y="22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117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>
            <a:extLst>
              <a:ext uri="{FF2B5EF4-FFF2-40B4-BE49-F238E27FC236}">
                <a16:creationId xmlns:a16="http://schemas.microsoft.com/office/drawing/2014/main" id="{A68360CC-A336-E204-E845-0B8E47121342}"/>
              </a:ext>
            </a:extLst>
          </p:cNvPr>
          <p:cNvSpPr txBox="1"/>
          <p:nvPr/>
        </p:nvSpPr>
        <p:spPr>
          <a:xfrm>
            <a:off x="1601387" y="423408"/>
            <a:ext cx="4376921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32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单击此处添加标题文本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785E52DE-8811-1D37-168E-8D0FC4A43A1E}"/>
              </a:ext>
            </a:extLst>
          </p:cNvPr>
          <p:cNvGrpSpPr/>
          <p:nvPr/>
        </p:nvGrpSpPr>
        <p:grpSpPr>
          <a:xfrm>
            <a:off x="413051" y="270110"/>
            <a:ext cx="1002544" cy="888691"/>
            <a:chOff x="340482" y="270110"/>
            <a:chExt cx="1002544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360330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488063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0482" y="270110"/>
              <a:ext cx="982697" cy="459617"/>
            </a:xfrm>
            <a:prstGeom prst="rect">
              <a:avLst/>
            </a:prstGeom>
          </p:spPr>
        </p:pic>
      </p:grpSp>
      <p:sp>
        <p:nvSpPr>
          <p:cNvPr id="45" name="Oval 12">
            <a:extLst>
              <a:ext uri="{FF2B5EF4-FFF2-40B4-BE49-F238E27FC236}">
                <a16:creationId xmlns:a16="http://schemas.microsoft.com/office/drawing/2014/main" id="{B98EFB3C-D428-5970-4B27-938CB76C07C1}"/>
              </a:ext>
            </a:extLst>
          </p:cNvPr>
          <p:cNvSpPr/>
          <p:nvPr/>
        </p:nvSpPr>
        <p:spPr>
          <a:xfrm>
            <a:off x="1767666" y="1946840"/>
            <a:ext cx="1572802" cy="1572802"/>
          </a:xfrm>
          <a:prstGeom prst="ellipse">
            <a:avLst/>
          </a:prstGeom>
          <a:noFill/>
          <a:ln w="101600" cap="rnd" cmpd="sng">
            <a:solidFill>
              <a:schemeClr val="bg1">
                <a:lumMod val="85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endParaRPr lang="zh-CN" altLang="zh-CN" sz="1799">
              <a:solidFill>
                <a:srgbClr val="FFFFF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46" name="Oval 13">
            <a:extLst>
              <a:ext uri="{FF2B5EF4-FFF2-40B4-BE49-F238E27FC236}">
                <a16:creationId xmlns:a16="http://schemas.microsoft.com/office/drawing/2014/main" id="{C707B1A7-FE52-97E3-16A6-EFD619321EC2}"/>
              </a:ext>
            </a:extLst>
          </p:cNvPr>
          <p:cNvSpPr/>
          <p:nvPr/>
        </p:nvSpPr>
        <p:spPr>
          <a:xfrm>
            <a:off x="1966051" y="2145225"/>
            <a:ext cx="1176032" cy="1176032"/>
          </a:xfrm>
          <a:prstGeom prst="ellipse">
            <a:avLst/>
          </a:prstGeom>
          <a:solidFill>
            <a:srgbClr val="E61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399" b="1" dirty="0">
                <a:solidFill>
                  <a:schemeClr val="bg1"/>
                </a:solidFill>
                <a:cs typeface="+mn-ea"/>
                <a:sym typeface="+mn-lt"/>
              </a:rPr>
              <a:t>80%</a:t>
            </a:r>
          </a:p>
        </p:txBody>
      </p:sp>
      <p:sp>
        <p:nvSpPr>
          <p:cNvPr id="47" name="Arc 14">
            <a:extLst>
              <a:ext uri="{FF2B5EF4-FFF2-40B4-BE49-F238E27FC236}">
                <a16:creationId xmlns:a16="http://schemas.microsoft.com/office/drawing/2014/main" id="{49A06D72-046A-55D5-68FA-CC50D4EE6279}"/>
              </a:ext>
            </a:extLst>
          </p:cNvPr>
          <p:cNvSpPr/>
          <p:nvPr/>
        </p:nvSpPr>
        <p:spPr>
          <a:xfrm>
            <a:off x="1767666" y="1946840"/>
            <a:ext cx="1572802" cy="1572802"/>
          </a:xfrm>
          <a:prstGeom prst="arc">
            <a:avLst>
              <a:gd name="adj1" fmla="val 16018236"/>
              <a:gd name="adj2" fmla="val 9832525"/>
            </a:avLst>
          </a:prstGeom>
          <a:noFill/>
          <a:ln w="101600" cap="rnd" cmpd="sng">
            <a:solidFill>
              <a:srgbClr val="E61D00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799">
              <a:cs typeface="+mn-ea"/>
              <a:sym typeface="+mn-lt"/>
            </a:endParaRPr>
          </a:p>
        </p:txBody>
      </p:sp>
      <p:sp>
        <p:nvSpPr>
          <p:cNvPr id="48" name="Oval 18">
            <a:extLst>
              <a:ext uri="{FF2B5EF4-FFF2-40B4-BE49-F238E27FC236}">
                <a16:creationId xmlns:a16="http://schemas.microsoft.com/office/drawing/2014/main" id="{949C4082-436D-FB23-A790-263AACF3CB14}"/>
              </a:ext>
            </a:extLst>
          </p:cNvPr>
          <p:cNvSpPr/>
          <p:nvPr/>
        </p:nvSpPr>
        <p:spPr>
          <a:xfrm>
            <a:off x="4150355" y="1946840"/>
            <a:ext cx="1572802" cy="1572802"/>
          </a:xfrm>
          <a:prstGeom prst="ellipse">
            <a:avLst/>
          </a:prstGeom>
          <a:noFill/>
          <a:ln w="101600" cap="rnd" cmpd="sng">
            <a:solidFill>
              <a:schemeClr val="bg1">
                <a:lumMod val="85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endParaRPr lang="zh-CN" altLang="zh-CN" sz="1799">
              <a:solidFill>
                <a:srgbClr val="FFFFF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49" name="Oval 19">
            <a:extLst>
              <a:ext uri="{FF2B5EF4-FFF2-40B4-BE49-F238E27FC236}">
                <a16:creationId xmlns:a16="http://schemas.microsoft.com/office/drawing/2014/main" id="{F6F55CCD-36D0-CD83-21AC-1081ACDF3144}"/>
              </a:ext>
            </a:extLst>
          </p:cNvPr>
          <p:cNvSpPr/>
          <p:nvPr/>
        </p:nvSpPr>
        <p:spPr>
          <a:xfrm>
            <a:off x="4348740" y="2145225"/>
            <a:ext cx="1176032" cy="1176032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399" b="1" dirty="0">
                <a:solidFill>
                  <a:schemeClr val="bg1"/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50" name="Arc 20">
            <a:extLst>
              <a:ext uri="{FF2B5EF4-FFF2-40B4-BE49-F238E27FC236}">
                <a16:creationId xmlns:a16="http://schemas.microsoft.com/office/drawing/2014/main" id="{38ECFB44-05DB-E232-DA3E-E792415C6431}"/>
              </a:ext>
            </a:extLst>
          </p:cNvPr>
          <p:cNvSpPr/>
          <p:nvPr/>
        </p:nvSpPr>
        <p:spPr>
          <a:xfrm>
            <a:off x="4150355" y="1946840"/>
            <a:ext cx="1572802" cy="1572802"/>
          </a:xfrm>
          <a:prstGeom prst="arc">
            <a:avLst>
              <a:gd name="adj1" fmla="val 16018236"/>
              <a:gd name="adj2" fmla="val 5788795"/>
            </a:avLst>
          </a:prstGeom>
          <a:noFill/>
          <a:ln w="101600" cap="rnd" cmpd="sng">
            <a:solidFill>
              <a:srgbClr val="E61D00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799">
              <a:cs typeface="+mn-ea"/>
              <a:sym typeface="+mn-lt"/>
            </a:endParaRPr>
          </a:p>
        </p:txBody>
      </p:sp>
      <p:sp>
        <p:nvSpPr>
          <p:cNvPr id="51" name="Oval 22">
            <a:extLst>
              <a:ext uri="{FF2B5EF4-FFF2-40B4-BE49-F238E27FC236}">
                <a16:creationId xmlns:a16="http://schemas.microsoft.com/office/drawing/2014/main" id="{8EDB3609-2F0A-88F7-7290-E8B1FE4D33B3}"/>
              </a:ext>
            </a:extLst>
          </p:cNvPr>
          <p:cNvSpPr/>
          <p:nvPr/>
        </p:nvSpPr>
        <p:spPr>
          <a:xfrm>
            <a:off x="6526000" y="1946840"/>
            <a:ext cx="1572803" cy="1572802"/>
          </a:xfrm>
          <a:prstGeom prst="ellipse">
            <a:avLst/>
          </a:prstGeom>
          <a:noFill/>
          <a:ln w="101600" cap="rnd" cmpd="sng">
            <a:solidFill>
              <a:schemeClr val="bg1">
                <a:lumMod val="85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endParaRPr lang="zh-CN" altLang="zh-CN" sz="1799">
              <a:solidFill>
                <a:srgbClr val="FFFFF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DB52F06-CCEE-755C-101B-8CC100D0EFA2}"/>
              </a:ext>
            </a:extLst>
          </p:cNvPr>
          <p:cNvSpPr/>
          <p:nvPr/>
        </p:nvSpPr>
        <p:spPr>
          <a:xfrm>
            <a:off x="6724386" y="2145225"/>
            <a:ext cx="1176031" cy="1176032"/>
          </a:xfrm>
          <a:prstGeom prst="ellipse">
            <a:avLst/>
          </a:prstGeom>
          <a:solidFill>
            <a:srgbClr val="E61D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399" b="1" dirty="0">
                <a:solidFill>
                  <a:schemeClr val="bg1"/>
                </a:solidFill>
                <a:cs typeface="+mn-ea"/>
                <a:sym typeface="+mn-lt"/>
              </a:rPr>
              <a:t>45%</a:t>
            </a:r>
          </a:p>
        </p:txBody>
      </p:sp>
      <p:sp>
        <p:nvSpPr>
          <p:cNvPr id="53" name="Arc 24">
            <a:extLst>
              <a:ext uri="{FF2B5EF4-FFF2-40B4-BE49-F238E27FC236}">
                <a16:creationId xmlns:a16="http://schemas.microsoft.com/office/drawing/2014/main" id="{5C4BB25C-AF40-66ED-584A-ABEC45793829}"/>
              </a:ext>
            </a:extLst>
          </p:cNvPr>
          <p:cNvSpPr/>
          <p:nvPr/>
        </p:nvSpPr>
        <p:spPr>
          <a:xfrm>
            <a:off x="6526000" y="1946840"/>
            <a:ext cx="1572803" cy="1572802"/>
          </a:xfrm>
          <a:prstGeom prst="arc">
            <a:avLst>
              <a:gd name="adj1" fmla="val 16018236"/>
              <a:gd name="adj2" fmla="val 3132458"/>
            </a:avLst>
          </a:prstGeom>
          <a:noFill/>
          <a:ln w="101600" cap="rnd" cmpd="sng">
            <a:solidFill>
              <a:srgbClr val="E61D00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799">
              <a:cs typeface="+mn-ea"/>
              <a:sym typeface="+mn-lt"/>
            </a:endParaRPr>
          </a:p>
        </p:txBody>
      </p:sp>
      <p:sp>
        <p:nvSpPr>
          <p:cNvPr id="54" name="Oval 26">
            <a:extLst>
              <a:ext uri="{FF2B5EF4-FFF2-40B4-BE49-F238E27FC236}">
                <a16:creationId xmlns:a16="http://schemas.microsoft.com/office/drawing/2014/main" id="{D034692C-5BD2-F558-F6AD-34E031D1F3BE}"/>
              </a:ext>
            </a:extLst>
          </p:cNvPr>
          <p:cNvSpPr/>
          <p:nvPr/>
        </p:nvSpPr>
        <p:spPr>
          <a:xfrm>
            <a:off x="8871120" y="1946840"/>
            <a:ext cx="1572803" cy="1572802"/>
          </a:xfrm>
          <a:prstGeom prst="ellipse">
            <a:avLst/>
          </a:prstGeom>
          <a:noFill/>
          <a:ln w="101600" cap="rnd" cmpd="sng">
            <a:solidFill>
              <a:schemeClr val="bg1">
                <a:lumMod val="85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endParaRPr lang="zh-CN" altLang="zh-CN" sz="1799">
              <a:solidFill>
                <a:srgbClr val="FFFFFF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55" name="Oval 27">
            <a:extLst>
              <a:ext uri="{FF2B5EF4-FFF2-40B4-BE49-F238E27FC236}">
                <a16:creationId xmlns:a16="http://schemas.microsoft.com/office/drawing/2014/main" id="{20388F4D-8233-0B68-8525-675E44782E5F}"/>
              </a:ext>
            </a:extLst>
          </p:cNvPr>
          <p:cNvSpPr/>
          <p:nvPr/>
        </p:nvSpPr>
        <p:spPr>
          <a:xfrm>
            <a:off x="9069506" y="2145225"/>
            <a:ext cx="1176031" cy="1176032"/>
          </a:xfrm>
          <a:prstGeom prst="ellipse">
            <a:avLst/>
          </a:prstGeom>
          <a:solidFill>
            <a:srgbClr val="AC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399" b="1" dirty="0">
                <a:solidFill>
                  <a:schemeClr val="bg1"/>
                </a:solidFill>
                <a:cs typeface="+mn-ea"/>
                <a:sym typeface="+mn-lt"/>
              </a:rPr>
              <a:t>90%</a:t>
            </a:r>
          </a:p>
        </p:txBody>
      </p:sp>
      <p:sp>
        <p:nvSpPr>
          <p:cNvPr id="56" name="Arc 28">
            <a:extLst>
              <a:ext uri="{FF2B5EF4-FFF2-40B4-BE49-F238E27FC236}">
                <a16:creationId xmlns:a16="http://schemas.microsoft.com/office/drawing/2014/main" id="{4C01CD86-8EF5-8627-EC12-551604F540A2}"/>
              </a:ext>
            </a:extLst>
          </p:cNvPr>
          <p:cNvSpPr/>
          <p:nvPr/>
        </p:nvSpPr>
        <p:spPr>
          <a:xfrm>
            <a:off x="8871120" y="1946840"/>
            <a:ext cx="1572803" cy="1572802"/>
          </a:xfrm>
          <a:prstGeom prst="arc">
            <a:avLst>
              <a:gd name="adj1" fmla="val 16018236"/>
              <a:gd name="adj2" fmla="val 13285852"/>
            </a:avLst>
          </a:prstGeom>
          <a:noFill/>
          <a:ln w="101600" cap="rnd" cmpd="sng">
            <a:solidFill>
              <a:srgbClr val="E61D00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799">
              <a:cs typeface="+mn-ea"/>
              <a:sym typeface="+mn-lt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86EE3D3-24DB-1DC4-A594-3904A6F7F1AD}"/>
              </a:ext>
            </a:extLst>
          </p:cNvPr>
          <p:cNvGrpSpPr/>
          <p:nvPr/>
        </p:nvGrpSpPr>
        <p:grpSpPr>
          <a:xfrm>
            <a:off x="1385600" y="3817644"/>
            <a:ext cx="2221200" cy="1723101"/>
            <a:chOff x="1385600" y="3817644"/>
            <a:chExt cx="2221200" cy="1723101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5DE9CFCC-99F6-1311-AD1B-8A082BCEF4AB}"/>
                </a:ext>
              </a:extLst>
            </p:cNvPr>
            <p:cNvSpPr/>
            <p:nvPr/>
          </p:nvSpPr>
          <p:spPr>
            <a:xfrm>
              <a:off x="1948614" y="3817644"/>
              <a:ext cx="1095172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CB96165-AB52-F8E4-9FB3-81AD19E6087A}"/>
                </a:ext>
              </a:extLst>
            </p:cNvPr>
            <p:cNvSpPr txBox="1"/>
            <p:nvPr/>
          </p:nvSpPr>
          <p:spPr>
            <a:xfrm>
              <a:off x="1385600" y="4186848"/>
              <a:ext cx="2221200" cy="13538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CD8611E-6B27-C29E-5779-C38D0B8D46CE}"/>
              </a:ext>
            </a:extLst>
          </p:cNvPr>
          <p:cNvGrpSpPr/>
          <p:nvPr/>
        </p:nvGrpSpPr>
        <p:grpSpPr>
          <a:xfrm>
            <a:off x="3826156" y="3817644"/>
            <a:ext cx="2221200" cy="1723101"/>
            <a:chOff x="1385600" y="3817644"/>
            <a:chExt cx="2221200" cy="1723101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CE912F3-0F18-738A-1656-BCB174EFFB42}"/>
                </a:ext>
              </a:extLst>
            </p:cNvPr>
            <p:cNvSpPr/>
            <p:nvPr/>
          </p:nvSpPr>
          <p:spPr>
            <a:xfrm>
              <a:off x="1948614" y="3817644"/>
              <a:ext cx="1095172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72B2DCCC-C337-4CFC-216E-8FCDF07AF2C4}"/>
                </a:ext>
              </a:extLst>
            </p:cNvPr>
            <p:cNvSpPr txBox="1"/>
            <p:nvPr/>
          </p:nvSpPr>
          <p:spPr>
            <a:xfrm>
              <a:off x="1385600" y="4186848"/>
              <a:ext cx="2221200" cy="13538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3C2F3A19-2069-83A2-EC14-68E5524A040E}"/>
              </a:ext>
            </a:extLst>
          </p:cNvPr>
          <p:cNvGrpSpPr/>
          <p:nvPr/>
        </p:nvGrpSpPr>
        <p:grpSpPr>
          <a:xfrm>
            <a:off x="6201801" y="3817644"/>
            <a:ext cx="2221200" cy="1723101"/>
            <a:chOff x="1385600" y="3817644"/>
            <a:chExt cx="2221200" cy="1723101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6B74C01D-84B7-B94A-3402-60D658DCD02A}"/>
                </a:ext>
              </a:extLst>
            </p:cNvPr>
            <p:cNvSpPr/>
            <p:nvPr/>
          </p:nvSpPr>
          <p:spPr>
            <a:xfrm>
              <a:off x="1948614" y="3817644"/>
              <a:ext cx="1095172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8F211FCD-F731-7ADD-E4F1-25A5995EADFA}"/>
                </a:ext>
              </a:extLst>
            </p:cNvPr>
            <p:cNvSpPr txBox="1"/>
            <p:nvPr/>
          </p:nvSpPr>
          <p:spPr>
            <a:xfrm>
              <a:off x="1385600" y="4186848"/>
              <a:ext cx="2221200" cy="13538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F2B93DD1-862D-6E2A-7E44-87A1914DB18F}"/>
              </a:ext>
            </a:extLst>
          </p:cNvPr>
          <p:cNvGrpSpPr/>
          <p:nvPr/>
        </p:nvGrpSpPr>
        <p:grpSpPr>
          <a:xfrm>
            <a:off x="8546921" y="3817644"/>
            <a:ext cx="2221200" cy="1723101"/>
            <a:chOff x="1385600" y="3817644"/>
            <a:chExt cx="2221200" cy="1723101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27783DAA-7A13-CD1B-A803-447B5CB753E3}"/>
                </a:ext>
              </a:extLst>
            </p:cNvPr>
            <p:cNvSpPr/>
            <p:nvPr/>
          </p:nvSpPr>
          <p:spPr>
            <a:xfrm>
              <a:off x="1948614" y="3817644"/>
              <a:ext cx="1095172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89643FDF-7072-3036-593F-8B48860E78BE}"/>
                </a:ext>
              </a:extLst>
            </p:cNvPr>
            <p:cNvSpPr txBox="1"/>
            <p:nvPr/>
          </p:nvSpPr>
          <p:spPr>
            <a:xfrm>
              <a:off x="1385600" y="4186848"/>
              <a:ext cx="2221200" cy="13538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7416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>
            <a:extLst>
              <a:ext uri="{FF2B5EF4-FFF2-40B4-BE49-F238E27FC236}">
                <a16:creationId xmlns:a16="http://schemas.microsoft.com/office/drawing/2014/main" id="{A68360CC-A336-E204-E845-0B8E47121342}"/>
              </a:ext>
            </a:extLst>
          </p:cNvPr>
          <p:cNvSpPr txBox="1"/>
          <p:nvPr/>
        </p:nvSpPr>
        <p:spPr>
          <a:xfrm>
            <a:off x="1601387" y="423408"/>
            <a:ext cx="4376921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32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单击此处添加标题文本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785E52DE-8811-1D37-168E-8D0FC4A43A1E}"/>
              </a:ext>
            </a:extLst>
          </p:cNvPr>
          <p:cNvGrpSpPr/>
          <p:nvPr/>
        </p:nvGrpSpPr>
        <p:grpSpPr>
          <a:xfrm>
            <a:off x="413051" y="270110"/>
            <a:ext cx="1002544" cy="888691"/>
            <a:chOff x="340482" y="270110"/>
            <a:chExt cx="1002544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360330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488063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0482" y="270110"/>
              <a:ext cx="982697" cy="459617"/>
            </a:xfrm>
            <a:prstGeom prst="rect">
              <a:avLst/>
            </a:prstGeom>
          </p:spPr>
        </p:pic>
      </p:grpSp>
      <p:sp>
        <p:nvSpPr>
          <p:cNvPr id="11" name="椭圆 10">
            <a:extLst>
              <a:ext uri="{FF2B5EF4-FFF2-40B4-BE49-F238E27FC236}">
                <a16:creationId xmlns:a16="http://schemas.microsoft.com/office/drawing/2014/main" id="{A0D7E5D0-272D-04A0-3685-C00473EC92DD}"/>
              </a:ext>
            </a:extLst>
          </p:cNvPr>
          <p:cNvSpPr/>
          <p:nvPr/>
        </p:nvSpPr>
        <p:spPr>
          <a:xfrm rot="5400000">
            <a:off x="4198553" y="2653605"/>
            <a:ext cx="1677788" cy="1677788"/>
          </a:xfrm>
          <a:prstGeom prst="ellipse">
            <a:avLst/>
          </a:prstGeom>
          <a:blipFill dpi="0" rotWithShape="0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A45EAAB-76AF-0F04-3D1F-B3BE49593F6D}"/>
              </a:ext>
            </a:extLst>
          </p:cNvPr>
          <p:cNvSpPr/>
          <p:nvPr/>
        </p:nvSpPr>
        <p:spPr>
          <a:xfrm rot="5400000">
            <a:off x="6315658" y="2653606"/>
            <a:ext cx="1677788" cy="1677788"/>
          </a:xfrm>
          <a:prstGeom prst="ellipse">
            <a:avLst/>
          </a:prstGeom>
          <a:blipFill dpi="0" rotWithShape="0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A0075DE-89DB-4D95-44D3-8BB6044B1A08}"/>
              </a:ext>
            </a:extLst>
          </p:cNvPr>
          <p:cNvSpPr/>
          <p:nvPr/>
        </p:nvSpPr>
        <p:spPr>
          <a:xfrm rot="10800000">
            <a:off x="5257106" y="1595053"/>
            <a:ext cx="1677788" cy="1677788"/>
          </a:xfrm>
          <a:prstGeom prst="ellipse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5400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D50CE51B-2FAF-2521-1566-184FDC7CF844}"/>
              </a:ext>
            </a:extLst>
          </p:cNvPr>
          <p:cNvSpPr/>
          <p:nvPr/>
        </p:nvSpPr>
        <p:spPr>
          <a:xfrm rot="10800000">
            <a:off x="5257105" y="3712158"/>
            <a:ext cx="1677788" cy="1677788"/>
          </a:xfrm>
          <a:prstGeom prst="ellipse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BDE7D12-7B6D-AC67-A1B5-77B09D595547}"/>
              </a:ext>
            </a:extLst>
          </p:cNvPr>
          <p:cNvGrpSpPr/>
          <p:nvPr/>
        </p:nvGrpSpPr>
        <p:grpSpPr>
          <a:xfrm>
            <a:off x="2075575" y="1545737"/>
            <a:ext cx="2886695" cy="1107868"/>
            <a:chOff x="720105" y="3817644"/>
            <a:chExt cx="2886695" cy="110786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7B42165-DCC5-72FC-A985-8CEC0B8E03E6}"/>
                </a:ext>
              </a:extLst>
            </p:cNvPr>
            <p:cNvSpPr/>
            <p:nvPr/>
          </p:nvSpPr>
          <p:spPr>
            <a:xfrm>
              <a:off x="2056375" y="3817644"/>
              <a:ext cx="1550425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7E4797E-2F8D-D896-3043-3B27040086AF}"/>
                </a:ext>
              </a:extLst>
            </p:cNvPr>
            <p:cNvSpPr txBox="1"/>
            <p:nvPr/>
          </p:nvSpPr>
          <p:spPr>
            <a:xfrm>
              <a:off x="720105" y="4186848"/>
              <a:ext cx="2886695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2FCED17-9D83-BB81-2516-FE9BE53BE22B}"/>
              </a:ext>
            </a:extLst>
          </p:cNvPr>
          <p:cNvGrpSpPr/>
          <p:nvPr/>
        </p:nvGrpSpPr>
        <p:grpSpPr>
          <a:xfrm>
            <a:off x="975452" y="2938566"/>
            <a:ext cx="2886695" cy="1107868"/>
            <a:chOff x="720105" y="3817644"/>
            <a:chExt cx="2886695" cy="1107868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A51C7C3-4184-B7A2-1F0A-AB3AD2490501}"/>
                </a:ext>
              </a:extLst>
            </p:cNvPr>
            <p:cNvSpPr/>
            <p:nvPr/>
          </p:nvSpPr>
          <p:spPr>
            <a:xfrm>
              <a:off x="2056375" y="3817644"/>
              <a:ext cx="1550425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F10D3C5-594E-8C99-C047-CDCA24B28648}"/>
                </a:ext>
              </a:extLst>
            </p:cNvPr>
            <p:cNvSpPr txBox="1"/>
            <p:nvPr/>
          </p:nvSpPr>
          <p:spPr>
            <a:xfrm>
              <a:off x="720105" y="4186848"/>
              <a:ext cx="2886695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28C59084-2F40-7C6C-F052-E47F0C65F7F5}"/>
              </a:ext>
            </a:extLst>
          </p:cNvPr>
          <p:cNvGrpSpPr/>
          <p:nvPr/>
        </p:nvGrpSpPr>
        <p:grpSpPr>
          <a:xfrm>
            <a:off x="8220658" y="2938565"/>
            <a:ext cx="2886695" cy="1107868"/>
            <a:chOff x="720105" y="3817644"/>
            <a:chExt cx="2886695" cy="1107868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465FA6A-EB99-860D-91F8-223696B33191}"/>
                </a:ext>
              </a:extLst>
            </p:cNvPr>
            <p:cNvSpPr/>
            <p:nvPr/>
          </p:nvSpPr>
          <p:spPr>
            <a:xfrm>
              <a:off x="720105" y="3817644"/>
              <a:ext cx="1550425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8BF05EE-865E-ED00-1B28-2A0C793BD29C}"/>
                </a:ext>
              </a:extLst>
            </p:cNvPr>
            <p:cNvSpPr txBox="1"/>
            <p:nvPr/>
          </p:nvSpPr>
          <p:spPr>
            <a:xfrm>
              <a:off x="720105" y="4186848"/>
              <a:ext cx="2886695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A0E0ECB-2671-9134-8987-3D06004B1BB3}"/>
              </a:ext>
            </a:extLst>
          </p:cNvPr>
          <p:cNvGrpSpPr/>
          <p:nvPr/>
        </p:nvGrpSpPr>
        <p:grpSpPr>
          <a:xfrm>
            <a:off x="7064958" y="4551052"/>
            <a:ext cx="2886695" cy="1107868"/>
            <a:chOff x="720105" y="3817644"/>
            <a:chExt cx="2886695" cy="110786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74850D7-4AFD-8602-ABC2-CF933A989FB7}"/>
                </a:ext>
              </a:extLst>
            </p:cNvPr>
            <p:cNvSpPr/>
            <p:nvPr/>
          </p:nvSpPr>
          <p:spPr>
            <a:xfrm>
              <a:off x="720105" y="3817644"/>
              <a:ext cx="1550425" cy="3692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799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400" kern="1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260A58F6-BA8E-2C9B-AC6B-79EBFF5A45DE}"/>
                </a:ext>
              </a:extLst>
            </p:cNvPr>
            <p:cNvSpPr txBox="1"/>
            <p:nvPr/>
          </p:nvSpPr>
          <p:spPr>
            <a:xfrm>
              <a:off x="720105" y="4186848"/>
              <a:ext cx="2886695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kern="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kern="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9588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562E6951-DA31-DAA3-2A0D-B30A9F5285D5}"/>
              </a:ext>
            </a:extLst>
          </p:cNvPr>
          <p:cNvGrpSpPr/>
          <p:nvPr/>
        </p:nvGrpSpPr>
        <p:grpSpPr>
          <a:xfrm>
            <a:off x="4372380" y="2069977"/>
            <a:ext cx="3292919" cy="3295321"/>
            <a:chOff x="4371705" y="2069446"/>
            <a:chExt cx="3294205" cy="3296608"/>
          </a:xfrm>
          <a:solidFill>
            <a:srgbClr val="01304C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6914EF5-8711-C0E1-C7FA-41E6E760E5FF}"/>
                </a:ext>
              </a:extLst>
            </p:cNvPr>
            <p:cNvSpPr/>
            <p:nvPr/>
          </p:nvSpPr>
          <p:spPr>
            <a:xfrm flipH="1">
              <a:off x="4550909" y="2249849"/>
              <a:ext cx="2935798" cy="2935802"/>
            </a:xfrm>
            <a:prstGeom prst="ellipse">
              <a:avLst/>
            </a:prstGeom>
            <a:solidFill>
              <a:srgbClr val="E61D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4">
                <a:defRPr/>
              </a:pPr>
              <a:endParaRPr lang="zh-CN" altLang="en-US" sz="9596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3" name="同心圆 76">
              <a:extLst>
                <a:ext uri="{FF2B5EF4-FFF2-40B4-BE49-F238E27FC236}">
                  <a16:creationId xmlns:a16="http://schemas.microsoft.com/office/drawing/2014/main" id="{2E90FF24-950A-E95F-4F30-3CB98D77C5BB}"/>
                </a:ext>
              </a:extLst>
            </p:cNvPr>
            <p:cNvSpPr/>
            <p:nvPr/>
          </p:nvSpPr>
          <p:spPr>
            <a:xfrm>
              <a:off x="4371705" y="2069446"/>
              <a:ext cx="3294205" cy="3296608"/>
            </a:xfrm>
            <a:prstGeom prst="donut">
              <a:avLst>
                <a:gd name="adj" fmla="val 6327"/>
              </a:avLst>
            </a:prstGeom>
            <a:solidFill>
              <a:srgbClr val="AC0000"/>
            </a:solidFill>
            <a:ln w="38100">
              <a:solidFill>
                <a:schemeClr val="bg1"/>
              </a:solidFill>
              <a:round/>
            </a:ln>
            <a:effectLst/>
          </p:spPr>
          <p:txBody>
            <a:bodyPr vert="horz" wrap="square" lIns="91404" tIns="45702" rIns="91404" bIns="45702" numCol="1" anchor="t" anchorCtr="0" compatLnSpc="1"/>
            <a:lstStyle/>
            <a:p>
              <a:endParaRPr lang="zh-CN" altLang="en-US" sz="1799" dirty="0">
                <a:cs typeface="+mn-ea"/>
                <a:sym typeface="+mn-lt"/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A68360CC-A336-E204-E845-0B8E47121342}"/>
              </a:ext>
            </a:extLst>
          </p:cNvPr>
          <p:cNvSpPr txBox="1"/>
          <p:nvPr/>
        </p:nvSpPr>
        <p:spPr>
          <a:xfrm>
            <a:off x="1601387" y="423408"/>
            <a:ext cx="4376921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sz="3200" b="1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单击此处添加标题文本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785E52DE-8811-1D37-168E-8D0FC4A43A1E}"/>
              </a:ext>
            </a:extLst>
          </p:cNvPr>
          <p:cNvGrpSpPr/>
          <p:nvPr/>
        </p:nvGrpSpPr>
        <p:grpSpPr>
          <a:xfrm>
            <a:off x="413051" y="270110"/>
            <a:ext cx="1002544" cy="888691"/>
            <a:chOff x="340482" y="270110"/>
            <a:chExt cx="1002544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360330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488063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0482" y="270110"/>
              <a:ext cx="982697" cy="459617"/>
            </a:xfrm>
            <a:prstGeom prst="rect">
              <a:avLst/>
            </a:prstGeom>
          </p:spPr>
        </p:pic>
      </p:grpSp>
      <p:sp>
        <p:nvSpPr>
          <p:cNvPr id="7" name="任意多边形 18">
            <a:extLst>
              <a:ext uri="{FF2B5EF4-FFF2-40B4-BE49-F238E27FC236}">
                <a16:creationId xmlns:a16="http://schemas.microsoft.com/office/drawing/2014/main" id="{1988745A-08AB-E114-8FBA-C309955BEC7F}"/>
              </a:ext>
            </a:extLst>
          </p:cNvPr>
          <p:cNvSpPr/>
          <p:nvPr/>
        </p:nvSpPr>
        <p:spPr bwMode="auto">
          <a:xfrm>
            <a:off x="1024933" y="4903027"/>
            <a:ext cx="4958579" cy="652824"/>
          </a:xfrm>
          <a:custGeom>
            <a:avLst/>
            <a:gdLst>
              <a:gd name="T0" fmla="*/ 216100 w 3279285"/>
              <a:gd name="T1" fmla="*/ 0 h 431880"/>
              <a:gd name="T2" fmla="*/ 2354790 w 3279285"/>
              <a:gd name="T3" fmla="*/ 0 h 431880"/>
              <a:gd name="T4" fmla="*/ 2424017 w 3279285"/>
              <a:gd name="T5" fmla="*/ 76044 h 431880"/>
              <a:gd name="T6" fmla="*/ 3159270 w 3279285"/>
              <a:gd name="T7" fmla="*/ 425214 h 431880"/>
              <a:gd name="T8" fmla="*/ 3281735 w 3279285"/>
              <a:gd name="T9" fmla="*/ 431389 h 431880"/>
              <a:gd name="T10" fmla="*/ 3280825 w 3279285"/>
              <a:gd name="T11" fmla="*/ 431480 h 431880"/>
              <a:gd name="T12" fmla="*/ 216100 w 3279285"/>
              <a:gd name="T13" fmla="*/ 431480 h 431880"/>
              <a:gd name="T14" fmla="*/ 0 w 3279285"/>
              <a:gd name="T15" fmla="*/ 215740 h 431880"/>
              <a:gd name="T16" fmla="*/ 216100 w 3279285"/>
              <a:gd name="T17" fmla="*/ 0 h 43188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279285"/>
              <a:gd name="T28" fmla="*/ 0 h 431880"/>
              <a:gd name="T29" fmla="*/ 3279285 w 3279285"/>
              <a:gd name="T30" fmla="*/ 431880 h 431880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279285" h="431880">
                <a:moveTo>
                  <a:pt x="215940" y="0"/>
                </a:moveTo>
                <a:lnTo>
                  <a:pt x="2353030" y="0"/>
                </a:lnTo>
                <a:lnTo>
                  <a:pt x="2422207" y="76114"/>
                </a:lnTo>
                <a:cubicBezTo>
                  <a:pt x="2614541" y="268448"/>
                  <a:pt x="2871077" y="396581"/>
                  <a:pt x="3156910" y="425609"/>
                </a:cubicBezTo>
                <a:lnTo>
                  <a:pt x="3279285" y="431789"/>
                </a:lnTo>
                <a:lnTo>
                  <a:pt x="3278375" y="431880"/>
                </a:lnTo>
                <a:lnTo>
                  <a:pt x="215940" y="431880"/>
                </a:lnTo>
                <a:cubicBezTo>
                  <a:pt x="96680" y="431880"/>
                  <a:pt x="0" y="335200"/>
                  <a:pt x="0" y="215940"/>
                </a:cubicBezTo>
                <a:cubicBezTo>
                  <a:pt x="0" y="96680"/>
                  <a:pt x="96680" y="0"/>
                  <a:pt x="215940" y="0"/>
                </a:cubicBezTo>
                <a:close/>
              </a:path>
            </a:pathLst>
          </a:custGeom>
          <a:solidFill>
            <a:srgbClr val="E61D00"/>
          </a:solidFill>
          <a:ln w="28575">
            <a:noFill/>
            <a:round/>
          </a:ln>
          <a:effectLst/>
        </p:spPr>
        <p:txBody>
          <a:bodyPr vert="horz" wrap="square" lIns="91404" tIns="45702" rIns="91404" bIns="45702" numCol="1" anchor="t" anchorCtr="0" compatLnSpc="1"/>
          <a:lstStyle/>
          <a:p>
            <a:endParaRPr lang="en-US" altLang="zh-CN" sz="1799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" name="任意多边形 17">
            <a:extLst>
              <a:ext uri="{FF2B5EF4-FFF2-40B4-BE49-F238E27FC236}">
                <a16:creationId xmlns:a16="http://schemas.microsoft.com/office/drawing/2014/main" id="{A367515A-F5B7-010B-109B-DB721C2FE95B}"/>
              </a:ext>
            </a:extLst>
          </p:cNvPr>
          <p:cNvSpPr/>
          <p:nvPr/>
        </p:nvSpPr>
        <p:spPr bwMode="auto">
          <a:xfrm>
            <a:off x="6067513" y="1883720"/>
            <a:ext cx="4951381" cy="652824"/>
          </a:xfrm>
          <a:custGeom>
            <a:avLst/>
            <a:gdLst>
              <a:gd name="T0" fmla="*/ 27359 w 3275513"/>
              <a:gd name="T1" fmla="*/ 0 h 431880"/>
              <a:gd name="T2" fmla="*/ 3057238 w 3275513"/>
              <a:gd name="T3" fmla="*/ 0 h 431880"/>
              <a:gd name="T4" fmla="*/ 3273013 w 3275513"/>
              <a:gd name="T5" fmla="*/ 215740 h 431880"/>
              <a:gd name="T6" fmla="*/ 3057238 w 3275513"/>
              <a:gd name="T7" fmla="*/ 431480 h 431880"/>
              <a:gd name="T8" fmla="*/ 872766 w 3275513"/>
              <a:gd name="T9" fmla="*/ 431480 h 431880"/>
              <a:gd name="T10" fmla="*/ 803640 w 3275513"/>
              <a:gd name="T11" fmla="*/ 355438 h 431880"/>
              <a:gd name="T12" fmla="*/ 69496 w 3275513"/>
              <a:gd name="T13" fmla="*/ 6267 h 431880"/>
              <a:gd name="T14" fmla="*/ 0 w 3275513"/>
              <a:gd name="T15" fmla="*/ 2755 h 43188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275513"/>
              <a:gd name="T25" fmla="*/ 0 h 431880"/>
              <a:gd name="T26" fmla="*/ 3275513 w 3275513"/>
              <a:gd name="T27" fmla="*/ 431880 h 43188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275513" h="431880">
                <a:moveTo>
                  <a:pt x="27379" y="0"/>
                </a:moveTo>
                <a:lnTo>
                  <a:pt x="3059573" y="0"/>
                </a:lnTo>
                <a:cubicBezTo>
                  <a:pt x="3178833" y="0"/>
                  <a:pt x="3275513" y="96680"/>
                  <a:pt x="3275513" y="215940"/>
                </a:cubicBezTo>
                <a:cubicBezTo>
                  <a:pt x="3275513" y="335200"/>
                  <a:pt x="3178833" y="431880"/>
                  <a:pt x="3059573" y="431880"/>
                </a:cubicBezTo>
                <a:lnTo>
                  <a:pt x="873431" y="431880"/>
                </a:lnTo>
                <a:lnTo>
                  <a:pt x="804255" y="355768"/>
                </a:lnTo>
                <a:cubicBezTo>
                  <a:pt x="611921" y="163433"/>
                  <a:pt x="355385" y="35300"/>
                  <a:pt x="69551" y="6272"/>
                </a:cubicBezTo>
                <a:lnTo>
                  <a:pt x="0" y="2760"/>
                </a:lnTo>
                <a:lnTo>
                  <a:pt x="27379" y="0"/>
                </a:lnTo>
                <a:close/>
              </a:path>
            </a:pathLst>
          </a:custGeom>
          <a:solidFill>
            <a:srgbClr val="E61D00"/>
          </a:solidFill>
          <a:ln w="28575">
            <a:noFill/>
            <a:round/>
          </a:ln>
          <a:effectLst/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799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6661F06-7A8A-ED72-7462-3419B451CE44}"/>
              </a:ext>
            </a:extLst>
          </p:cNvPr>
          <p:cNvSpPr/>
          <p:nvPr/>
        </p:nvSpPr>
        <p:spPr>
          <a:xfrm>
            <a:off x="5023620" y="4432889"/>
            <a:ext cx="214476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500" b="1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E65B89F-CDD7-CC3D-A2B1-5B8C146F6ABF}"/>
              </a:ext>
            </a:extLst>
          </p:cNvPr>
          <p:cNvSpPr/>
          <p:nvPr/>
        </p:nvSpPr>
        <p:spPr>
          <a:xfrm>
            <a:off x="8364459" y="1994688"/>
            <a:ext cx="184858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chemeClr val="bg1"/>
                </a:solidFill>
                <a:cs typeface="+mn-ea"/>
                <a:sym typeface="+mn-lt"/>
              </a:rPr>
              <a:t>添加标题文本</a:t>
            </a:r>
            <a:endParaRPr lang="en-US" altLang="zh-CN" sz="2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E7C69B3-CE66-6755-2BE7-E1C216B295B9}"/>
              </a:ext>
            </a:extLst>
          </p:cNvPr>
          <p:cNvSpPr/>
          <p:nvPr/>
        </p:nvSpPr>
        <p:spPr>
          <a:xfrm>
            <a:off x="1838725" y="5013995"/>
            <a:ext cx="184858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solidFill>
                  <a:schemeClr val="bg1"/>
                </a:solidFill>
                <a:cs typeface="+mn-ea"/>
                <a:sym typeface="+mn-lt"/>
              </a:rPr>
              <a:t>添加标题文本</a:t>
            </a:r>
            <a:endParaRPr lang="en-US" altLang="zh-CN" sz="2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B9A844-71E8-CF6B-F2D2-C2809B3B8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1514" y="1420534"/>
            <a:ext cx="3236708" cy="4016932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1C8FB22-216E-CDEB-39F3-9624CDFE3D44}"/>
              </a:ext>
            </a:extLst>
          </p:cNvPr>
          <p:cNvSpPr txBox="1"/>
          <p:nvPr/>
        </p:nvSpPr>
        <p:spPr>
          <a:xfrm>
            <a:off x="7747000" y="2684874"/>
            <a:ext cx="3352800" cy="1677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3B2D15D-EB65-929A-AC42-4D33218B77CA}"/>
              </a:ext>
            </a:extLst>
          </p:cNvPr>
          <p:cNvSpPr txBox="1"/>
          <p:nvPr/>
        </p:nvSpPr>
        <p:spPr>
          <a:xfrm>
            <a:off x="1075791" y="3012212"/>
            <a:ext cx="3352800" cy="1677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2403772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">
            <a:extLst>
              <a:ext uri="{FF2B5EF4-FFF2-40B4-BE49-F238E27FC236}">
                <a16:creationId xmlns:a16="http://schemas.microsoft.com/office/drawing/2014/main" id="{7D1D0AB4-C6F9-CA43-9457-32F9B9942603}"/>
              </a:ext>
            </a:extLst>
          </p:cNvPr>
          <p:cNvSpPr/>
          <p:nvPr/>
        </p:nvSpPr>
        <p:spPr bwMode="auto">
          <a:xfrm>
            <a:off x="3606917" y="1350524"/>
            <a:ext cx="1549402" cy="139696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E61D00"/>
          </a:solidFill>
          <a:ln w="25400" cap="flat">
            <a:solidFill>
              <a:schemeClr val="bg1"/>
            </a:solidFill>
            <a:prstDash val="solid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 dirty="0">
              <a:solidFill>
                <a:srgbClr val="3CCCC7"/>
              </a:solidFill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FC08350-0DA0-1164-D448-2C79FD5AB9A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0775" y="1350523"/>
            <a:ext cx="2243451" cy="104928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A7E8B79D-4DBF-0674-1799-5F64B4CDB597}"/>
              </a:ext>
            </a:extLst>
          </p:cNvPr>
          <p:cNvGrpSpPr/>
          <p:nvPr/>
        </p:nvGrpSpPr>
        <p:grpSpPr>
          <a:xfrm>
            <a:off x="2523077" y="2930522"/>
            <a:ext cx="3731056" cy="498478"/>
            <a:chOff x="3201894" y="2736663"/>
            <a:chExt cx="3731056" cy="498478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E1B3626-1980-CA75-03AC-2B0D5FFF9AE2}"/>
                </a:ext>
              </a:extLst>
            </p:cNvPr>
            <p:cNvSpPr/>
            <p:nvPr/>
          </p:nvSpPr>
          <p:spPr>
            <a:xfrm>
              <a:off x="4158037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F2C3888-C8D4-019F-76AB-14701A3DEB43}"/>
                </a:ext>
              </a:extLst>
            </p:cNvPr>
            <p:cNvSpPr/>
            <p:nvPr/>
          </p:nvSpPr>
          <p:spPr>
            <a:xfrm rot="10800000">
              <a:off x="3201894" y="2736663"/>
              <a:ext cx="2774913" cy="498478"/>
            </a:xfrm>
            <a:custGeom>
              <a:avLst/>
              <a:gdLst>
                <a:gd name="connsiteX0" fmla="*/ 0 w 2774913"/>
                <a:gd name="connsiteY0" fmla="*/ 0 h 498478"/>
                <a:gd name="connsiteX1" fmla="*/ 42856 w 2774913"/>
                <a:gd name="connsiteY1" fmla="*/ 0 h 498478"/>
                <a:gd name="connsiteX2" fmla="*/ 1061798 w 2774913"/>
                <a:gd name="connsiteY2" fmla="*/ 0 h 498478"/>
                <a:gd name="connsiteX3" fmla="*/ 1751874 w 2774913"/>
                <a:gd name="connsiteY3" fmla="*/ 0 h 498478"/>
                <a:gd name="connsiteX4" fmla="*/ 2770816 w 2774913"/>
                <a:gd name="connsiteY4" fmla="*/ 0 h 498478"/>
                <a:gd name="connsiteX5" fmla="*/ 2581061 w 2774913"/>
                <a:gd name="connsiteY5" fmla="*/ 240337 h 498478"/>
                <a:gd name="connsiteX6" fmla="*/ 2774913 w 2774913"/>
                <a:gd name="connsiteY6" fmla="*/ 485904 h 498478"/>
                <a:gd name="connsiteX7" fmla="*/ 2774913 w 2774913"/>
                <a:gd name="connsiteY7" fmla="*/ 498478 h 498478"/>
                <a:gd name="connsiteX8" fmla="*/ 1755971 w 2774913"/>
                <a:gd name="connsiteY8" fmla="*/ 498478 h 498478"/>
                <a:gd name="connsiteX9" fmla="*/ 1065895 w 2774913"/>
                <a:gd name="connsiteY9" fmla="*/ 498478 h 498478"/>
                <a:gd name="connsiteX10" fmla="*/ 46953 w 2774913"/>
                <a:gd name="connsiteY10" fmla="*/ 498478 h 498478"/>
                <a:gd name="connsiteX11" fmla="*/ 0 w 2774913"/>
                <a:gd name="connsiteY11" fmla="*/ 498478 h 498478"/>
                <a:gd name="connsiteX12" fmla="*/ 0 w 2774913"/>
                <a:gd name="connsiteY12" fmla="*/ 0 h 49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74913" h="498478">
                  <a:moveTo>
                    <a:pt x="0" y="0"/>
                  </a:moveTo>
                  <a:lnTo>
                    <a:pt x="42856" y="0"/>
                  </a:lnTo>
                  <a:lnTo>
                    <a:pt x="1061798" y="0"/>
                  </a:lnTo>
                  <a:lnTo>
                    <a:pt x="1751874" y="0"/>
                  </a:lnTo>
                  <a:lnTo>
                    <a:pt x="2770816" y="0"/>
                  </a:lnTo>
                  <a:lnTo>
                    <a:pt x="2581061" y="240337"/>
                  </a:lnTo>
                  <a:lnTo>
                    <a:pt x="2774913" y="485904"/>
                  </a:lnTo>
                  <a:lnTo>
                    <a:pt x="2774913" y="498478"/>
                  </a:lnTo>
                  <a:lnTo>
                    <a:pt x="1755971" y="498478"/>
                  </a:lnTo>
                  <a:lnTo>
                    <a:pt x="1065895" y="498478"/>
                  </a:lnTo>
                  <a:lnTo>
                    <a:pt x="46953" y="498478"/>
                  </a:lnTo>
                  <a:lnTo>
                    <a:pt x="0" y="498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图形 7">
            <a:extLst>
              <a:ext uri="{FF2B5EF4-FFF2-40B4-BE49-F238E27FC236}">
                <a16:creationId xmlns:a16="http://schemas.microsoft.com/office/drawing/2014/main" id="{B6C961D5-125B-CB1D-EF69-538E20A278B7}"/>
              </a:ext>
            </a:extLst>
          </p:cNvPr>
          <p:cNvSpPr/>
          <p:nvPr/>
        </p:nvSpPr>
        <p:spPr>
          <a:xfrm>
            <a:off x="1661040" y="4479721"/>
            <a:ext cx="5184501" cy="2130211"/>
          </a:xfrm>
          <a:custGeom>
            <a:avLst/>
            <a:gdLst>
              <a:gd name="connsiteX0" fmla="*/ 8693150 w 8870950"/>
              <a:gd name="connsiteY0" fmla="*/ 2603500 h 3644900"/>
              <a:gd name="connsiteX1" fmla="*/ 8699500 w 8870950"/>
              <a:gd name="connsiteY1" fmla="*/ 2622550 h 3644900"/>
              <a:gd name="connsiteX2" fmla="*/ 8610600 w 8870950"/>
              <a:gd name="connsiteY2" fmla="*/ 2762250 h 3644900"/>
              <a:gd name="connsiteX3" fmla="*/ 8585200 w 8870950"/>
              <a:gd name="connsiteY3" fmla="*/ 2762250 h 3644900"/>
              <a:gd name="connsiteX4" fmla="*/ 8578850 w 8870950"/>
              <a:gd name="connsiteY4" fmla="*/ 2736850 h 3644900"/>
              <a:gd name="connsiteX5" fmla="*/ 8667750 w 8870950"/>
              <a:gd name="connsiteY5" fmla="*/ 2603500 h 3644900"/>
              <a:gd name="connsiteX6" fmla="*/ 8693150 w 8870950"/>
              <a:gd name="connsiteY6" fmla="*/ 2603500 h 3644900"/>
              <a:gd name="connsiteX7" fmla="*/ 8464550 w 8870950"/>
              <a:gd name="connsiteY7" fmla="*/ 2292350 h 3644900"/>
              <a:gd name="connsiteX8" fmla="*/ 8515350 w 8870950"/>
              <a:gd name="connsiteY8" fmla="*/ 2279650 h 3644900"/>
              <a:gd name="connsiteX9" fmla="*/ 8566150 w 8870950"/>
              <a:gd name="connsiteY9" fmla="*/ 2413000 h 3644900"/>
              <a:gd name="connsiteX10" fmla="*/ 8356600 w 8870950"/>
              <a:gd name="connsiteY10" fmla="*/ 2292350 h 3644900"/>
              <a:gd name="connsiteX11" fmla="*/ 8305800 w 8870950"/>
              <a:gd name="connsiteY11" fmla="*/ 2292350 h 3644900"/>
              <a:gd name="connsiteX12" fmla="*/ 8362950 w 8870950"/>
              <a:gd name="connsiteY12" fmla="*/ 2266950 h 3644900"/>
              <a:gd name="connsiteX13" fmla="*/ 8464550 w 8870950"/>
              <a:gd name="connsiteY13" fmla="*/ 2292350 h 3644900"/>
              <a:gd name="connsiteX14" fmla="*/ 1676400 w 8870950"/>
              <a:gd name="connsiteY14" fmla="*/ 2184400 h 3644900"/>
              <a:gd name="connsiteX15" fmla="*/ 1708150 w 8870950"/>
              <a:gd name="connsiteY15" fmla="*/ 2222500 h 3644900"/>
              <a:gd name="connsiteX16" fmla="*/ 1676400 w 8870950"/>
              <a:gd name="connsiteY16" fmla="*/ 2222500 h 3644900"/>
              <a:gd name="connsiteX17" fmla="*/ 1524000 w 8870950"/>
              <a:gd name="connsiteY17" fmla="*/ 2171700 h 3644900"/>
              <a:gd name="connsiteX18" fmla="*/ 1524000 w 8870950"/>
              <a:gd name="connsiteY18" fmla="*/ 2152650 h 3644900"/>
              <a:gd name="connsiteX19" fmla="*/ 1562100 w 8870950"/>
              <a:gd name="connsiteY19" fmla="*/ 2120900 h 3644900"/>
              <a:gd name="connsiteX20" fmla="*/ 1676400 w 8870950"/>
              <a:gd name="connsiteY20" fmla="*/ 2184400 h 3644900"/>
              <a:gd name="connsiteX21" fmla="*/ 7874000 w 8870950"/>
              <a:gd name="connsiteY21" fmla="*/ 1752600 h 3644900"/>
              <a:gd name="connsiteX22" fmla="*/ 7816850 w 8870950"/>
              <a:gd name="connsiteY22" fmla="*/ 1905000 h 3644900"/>
              <a:gd name="connsiteX23" fmla="*/ 7835900 w 8870950"/>
              <a:gd name="connsiteY23" fmla="*/ 1930400 h 3644900"/>
              <a:gd name="connsiteX24" fmla="*/ 7962900 w 8870950"/>
              <a:gd name="connsiteY24" fmla="*/ 1790700 h 3644900"/>
              <a:gd name="connsiteX25" fmla="*/ 8026400 w 8870950"/>
              <a:gd name="connsiteY25" fmla="*/ 1606550 h 3644900"/>
              <a:gd name="connsiteX26" fmla="*/ 8204200 w 8870950"/>
              <a:gd name="connsiteY26" fmla="*/ 1689100 h 3644900"/>
              <a:gd name="connsiteX27" fmla="*/ 8108950 w 8870950"/>
              <a:gd name="connsiteY27" fmla="*/ 1847850 h 3644900"/>
              <a:gd name="connsiteX28" fmla="*/ 8255000 w 8870950"/>
              <a:gd name="connsiteY28" fmla="*/ 1905000 h 3644900"/>
              <a:gd name="connsiteX29" fmla="*/ 8413750 w 8870950"/>
              <a:gd name="connsiteY29" fmla="*/ 1968500 h 3644900"/>
              <a:gd name="connsiteX30" fmla="*/ 8489950 w 8870950"/>
              <a:gd name="connsiteY30" fmla="*/ 1955800 h 3644900"/>
              <a:gd name="connsiteX31" fmla="*/ 8629650 w 8870950"/>
              <a:gd name="connsiteY31" fmla="*/ 2101850 h 3644900"/>
              <a:gd name="connsiteX32" fmla="*/ 8642350 w 8870950"/>
              <a:gd name="connsiteY32" fmla="*/ 2146300 h 3644900"/>
              <a:gd name="connsiteX33" fmla="*/ 8763000 w 8870950"/>
              <a:gd name="connsiteY33" fmla="*/ 2457450 h 3644900"/>
              <a:gd name="connsiteX34" fmla="*/ 8832850 w 8870950"/>
              <a:gd name="connsiteY34" fmla="*/ 2692400 h 3644900"/>
              <a:gd name="connsiteX35" fmla="*/ 8801100 w 8870950"/>
              <a:gd name="connsiteY35" fmla="*/ 2787650 h 3644900"/>
              <a:gd name="connsiteX36" fmla="*/ 8858250 w 8870950"/>
              <a:gd name="connsiteY36" fmla="*/ 2838450 h 3644900"/>
              <a:gd name="connsiteX37" fmla="*/ 8858250 w 8870950"/>
              <a:gd name="connsiteY37" fmla="*/ 2876550 h 3644900"/>
              <a:gd name="connsiteX38" fmla="*/ 8788400 w 8870950"/>
              <a:gd name="connsiteY38" fmla="*/ 2870200 h 3644900"/>
              <a:gd name="connsiteX39" fmla="*/ 8718550 w 8870950"/>
              <a:gd name="connsiteY39" fmla="*/ 2908300 h 3644900"/>
              <a:gd name="connsiteX40" fmla="*/ 8661400 w 8870950"/>
              <a:gd name="connsiteY40" fmla="*/ 2914650 h 3644900"/>
              <a:gd name="connsiteX41" fmla="*/ 8642350 w 8870950"/>
              <a:gd name="connsiteY41" fmla="*/ 2914650 h 3644900"/>
              <a:gd name="connsiteX42" fmla="*/ 8629650 w 8870950"/>
              <a:gd name="connsiteY42" fmla="*/ 2965450 h 3644900"/>
              <a:gd name="connsiteX43" fmla="*/ 8870950 w 8870950"/>
              <a:gd name="connsiteY43" fmla="*/ 3644900 h 3644900"/>
              <a:gd name="connsiteX44" fmla="*/ 8629650 w 8870950"/>
              <a:gd name="connsiteY44" fmla="*/ 3644900 h 3644900"/>
              <a:gd name="connsiteX45" fmla="*/ 8578850 w 8870950"/>
              <a:gd name="connsiteY45" fmla="*/ 3517900 h 3644900"/>
              <a:gd name="connsiteX46" fmla="*/ 8362950 w 8870950"/>
              <a:gd name="connsiteY46" fmla="*/ 3371850 h 3644900"/>
              <a:gd name="connsiteX47" fmla="*/ 8312150 w 8870950"/>
              <a:gd name="connsiteY47" fmla="*/ 3321050 h 3644900"/>
              <a:gd name="connsiteX48" fmla="*/ 8216900 w 8870950"/>
              <a:gd name="connsiteY48" fmla="*/ 3168650 h 3644900"/>
              <a:gd name="connsiteX49" fmla="*/ 8134350 w 8870950"/>
              <a:gd name="connsiteY49" fmla="*/ 3244850 h 3644900"/>
              <a:gd name="connsiteX50" fmla="*/ 8045450 w 8870950"/>
              <a:gd name="connsiteY50" fmla="*/ 3276600 h 3644900"/>
              <a:gd name="connsiteX51" fmla="*/ 7912100 w 8870950"/>
              <a:gd name="connsiteY51" fmla="*/ 3441700 h 3644900"/>
              <a:gd name="connsiteX52" fmla="*/ 7842250 w 8870950"/>
              <a:gd name="connsiteY52" fmla="*/ 3536950 h 3644900"/>
              <a:gd name="connsiteX53" fmla="*/ 7867650 w 8870950"/>
              <a:gd name="connsiteY53" fmla="*/ 3644900 h 3644900"/>
              <a:gd name="connsiteX54" fmla="*/ 7607300 w 8870950"/>
              <a:gd name="connsiteY54" fmla="*/ 3644900 h 3644900"/>
              <a:gd name="connsiteX55" fmla="*/ 7588250 w 8870950"/>
              <a:gd name="connsiteY55" fmla="*/ 3575050 h 3644900"/>
              <a:gd name="connsiteX56" fmla="*/ 7524750 w 8870950"/>
              <a:gd name="connsiteY56" fmla="*/ 3517900 h 3644900"/>
              <a:gd name="connsiteX57" fmla="*/ 7486650 w 8870950"/>
              <a:gd name="connsiteY57" fmla="*/ 3384550 h 3644900"/>
              <a:gd name="connsiteX58" fmla="*/ 7581900 w 8870950"/>
              <a:gd name="connsiteY58" fmla="*/ 3022600 h 3644900"/>
              <a:gd name="connsiteX59" fmla="*/ 7531100 w 8870950"/>
              <a:gd name="connsiteY59" fmla="*/ 2933700 h 3644900"/>
              <a:gd name="connsiteX60" fmla="*/ 7493000 w 8870950"/>
              <a:gd name="connsiteY60" fmla="*/ 2889250 h 3644900"/>
              <a:gd name="connsiteX61" fmla="*/ 7404100 w 8870950"/>
              <a:gd name="connsiteY61" fmla="*/ 2584450 h 3644900"/>
              <a:gd name="connsiteX62" fmla="*/ 7391400 w 8870950"/>
              <a:gd name="connsiteY62" fmla="*/ 2552700 h 3644900"/>
              <a:gd name="connsiteX63" fmla="*/ 7378700 w 8870950"/>
              <a:gd name="connsiteY63" fmla="*/ 2432050 h 3644900"/>
              <a:gd name="connsiteX64" fmla="*/ 7397750 w 8870950"/>
              <a:gd name="connsiteY64" fmla="*/ 2343150 h 3644900"/>
              <a:gd name="connsiteX65" fmla="*/ 7562850 w 8870950"/>
              <a:gd name="connsiteY65" fmla="*/ 2101850 h 3644900"/>
              <a:gd name="connsiteX66" fmla="*/ 7454900 w 8870950"/>
              <a:gd name="connsiteY66" fmla="*/ 2038350 h 3644900"/>
              <a:gd name="connsiteX67" fmla="*/ 7442200 w 8870950"/>
              <a:gd name="connsiteY67" fmla="*/ 1968500 h 3644900"/>
              <a:gd name="connsiteX68" fmla="*/ 7442200 w 8870950"/>
              <a:gd name="connsiteY68" fmla="*/ 1784350 h 3644900"/>
              <a:gd name="connsiteX69" fmla="*/ 7404100 w 8870950"/>
              <a:gd name="connsiteY69" fmla="*/ 1727200 h 3644900"/>
              <a:gd name="connsiteX70" fmla="*/ 7359650 w 8870950"/>
              <a:gd name="connsiteY70" fmla="*/ 1708150 h 3644900"/>
              <a:gd name="connsiteX71" fmla="*/ 7442200 w 8870950"/>
              <a:gd name="connsiteY71" fmla="*/ 1676400 h 3644900"/>
              <a:gd name="connsiteX72" fmla="*/ 7486650 w 8870950"/>
              <a:gd name="connsiteY72" fmla="*/ 1606550 h 3644900"/>
              <a:gd name="connsiteX73" fmla="*/ 7607300 w 8870950"/>
              <a:gd name="connsiteY73" fmla="*/ 1574800 h 3644900"/>
              <a:gd name="connsiteX74" fmla="*/ 7874000 w 8870950"/>
              <a:gd name="connsiteY74" fmla="*/ 1752600 h 3644900"/>
              <a:gd name="connsiteX75" fmla="*/ 3155950 w 8870950"/>
              <a:gd name="connsiteY75" fmla="*/ 812800 h 3644900"/>
              <a:gd name="connsiteX76" fmla="*/ 3111500 w 8870950"/>
              <a:gd name="connsiteY76" fmla="*/ 825500 h 3644900"/>
              <a:gd name="connsiteX77" fmla="*/ 3060700 w 8870950"/>
              <a:gd name="connsiteY77" fmla="*/ 812800 h 3644900"/>
              <a:gd name="connsiteX78" fmla="*/ 3060700 w 8870950"/>
              <a:gd name="connsiteY78" fmla="*/ 793750 h 3644900"/>
              <a:gd name="connsiteX79" fmla="*/ 3155950 w 8870950"/>
              <a:gd name="connsiteY79" fmla="*/ 768350 h 3644900"/>
              <a:gd name="connsiteX80" fmla="*/ 3155950 w 8870950"/>
              <a:gd name="connsiteY80" fmla="*/ 812800 h 3644900"/>
              <a:gd name="connsiteX81" fmla="*/ 6464300 w 8870950"/>
              <a:gd name="connsiteY81" fmla="*/ 6350 h 3644900"/>
              <a:gd name="connsiteX82" fmla="*/ 6426200 w 8870950"/>
              <a:gd name="connsiteY82" fmla="*/ 120650 h 3644900"/>
              <a:gd name="connsiteX83" fmla="*/ 6438900 w 8870950"/>
              <a:gd name="connsiteY83" fmla="*/ 127000 h 3644900"/>
              <a:gd name="connsiteX84" fmla="*/ 6527800 w 8870950"/>
              <a:gd name="connsiteY84" fmla="*/ 6350 h 3644900"/>
              <a:gd name="connsiteX85" fmla="*/ 6534150 w 8870950"/>
              <a:gd name="connsiteY85" fmla="*/ 38100 h 3644900"/>
              <a:gd name="connsiteX86" fmla="*/ 6477000 w 8870950"/>
              <a:gd name="connsiteY86" fmla="*/ 196850 h 3644900"/>
              <a:gd name="connsiteX87" fmla="*/ 6280150 w 8870950"/>
              <a:gd name="connsiteY87" fmla="*/ 406400 h 3644900"/>
              <a:gd name="connsiteX88" fmla="*/ 6178550 w 8870950"/>
              <a:gd name="connsiteY88" fmla="*/ 641350 h 3644900"/>
              <a:gd name="connsiteX89" fmla="*/ 6076950 w 8870950"/>
              <a:gd name="connsiteY89" fmla="*/ 876300 h 3644900"/>
              <a:gd name="connsiteX90" fmla="*/ 5975350 w 8870950"/>
              <a:gd name="connsiteY90" fmla="*/ 996950 h 3644900"/>
              <a:gd name="connsiteX91" fmla="*/ 5962650 w 8870950"/>
              <a:gd name="connsiteY91" fmla="*/ 1035050 h 3644900"/>
              <a:gd name="connsiteX92" fmla="*/ 5981700 w 8870950"/>
              <a:gd name="connsiteY92" fmla="*/ 1092200 h 3644900"/>
              <a:gd name="connsiteX93" fmla="*/ 5949950 w 8870950"/>
              <a:gd name="connsiteY93" fmla="*/ 1155700 h 3644900"/>
              <a:gd name="connsiteX94" fmla="*/ 5791200 w 8870950"/>
              <a:gd name="connsiteY94" fmla="*/ 1219200 h 3644900"/>
              <a:gd name="connsiteX95" fmla="*/ 5429250 w 8870950"/>
              <a:gd name="connsiteY95" fmla="*/ 1663700 h 3644900"/>
              <a:gd name="connsiteX96" fmla="*/ 5448300 w 8870950"/>
              <a:gd name="connsiteY96" fmla="*/ 1854200 h 3644900"/>
              <a:gd name="connsiteX97" fmla="*/ 5416550 w 8870950"/>
              <a:gd name="connsiteY97" fmla="*/ 1930400 h 3644900"/>
              <a:gd name="connsiteX98" fmla="*/ 5511800 w 8870950"/>
              <a:gd name="connsiteY98" fmla="*/ 2044700 h 3644900"/>
              <a:gd name="connsiteX99" fmla="*/ 5556250 w 8870950"/>
              <a:gd name="connsiteY99" fmla="*/ 2019300 h 3644900"/>
              <a:gd name="connsiteX100" fmla="*/ 5613400 w 8870950"/>
              <a:gd name="connsiteY100" fmla="*/ 2089150 h 3644900"/>
              <a:gd name="connsiteX101" fmla="*/ 5740400 w 8870950"/>
              <a:gd name="connsiteY101" fmla="*/ 2489200 h 3644900"/>
              <a:gd name="connsiteX102" fmla="*/ 5708650 w 8870950"/>
              <a:gd name="connsiteY102" fmla="*/ 2527300 h 3644900"/>
              <a:gd name="connsiteX103" fmla="*/ 5651500 w 8870950"/>
              <a:gd name="connsiteY103" fmla="*/ 2482850 h 3644900"/>
              <a:gd name="connsiteX104" fmla="*/ 5613400 w 8870950"/>
              <a:gd name="connsiteY104" fmla="*/ 2565400 h 3644900"/>
              <a:gd name="connsiteX105" fmla="*/ 5619750 w 8870950"/>
              <a:gd name="connsiteY105" fmla="*/ 2635250 h 3644900"/>
              <a:gd name="connsiteX106" fmla="*/ 5702300 w 8870950"/>
              <a:gd name="connsiteY106" fmla="*/ 3219450 h 3644900"/>
              <a:gd name="connsiteX107" fmla="*/ 5715000 w 8870950"/>
              <a:gd name="connsiteY107" fmla="*/ 3213100 h 3644900"/>
              <a:gd name="connsiteX108" fmla="*/ 5772150 w 8870950"/>
              <a:gd name="connsiteY108" fmla="*/ 3067050 h 3644900"/>
              <a:gd name="connsiteX109" fmla="*/ 5810250 w 8870950"/>
              <a:gd name="connsiteY109" fmla="*/ 3009900 h 3644900"/>
              <a:gd name="connsiteX110" fmla="*/ 5880100 w 8870950"/>
              <a:gd name="connsiteY110" fmla="*/ 2971800 h 3644900"/>
              <a:gd name="connsiteX111" fmla="*/ 5969000 w 8870950"/>
              <a:gd name="connsiteY111" fmla="*/ 2863850 h 3644900"/>
              <a:gd name="connsiteX112" fmla="*/ 6146800 w 8870950"/>
              <a:gd name="connsiteY112" fmla="*/ 2571750 h 3644900"/>
              <a:gd name="connsiteX113" fmla="*/ 6305550 w 8870950"/>
              <a:gd name="connsiteY113" fmla="*/ 2343150 h 3644900"/>
              <a:gd name="connsiteX114" fmla="*/ 6248400 w 8870950"/>
              <a:gd name="connsiteY114" fmla="*/ 2298700 h 3644900"/>
              <a:gd name="connsiteX115" fmla="*/ 6261100 w 8870950"/>
              <a:gd name="connsiteY115" fmla="*/ 2266950 h 3644900"/>
              <a:gd name="connsiteX116" fmla="*/ 6254750 w 8870950"/>
              <a:gd name="connsiteY116" fmla="*/ 2190750 h 3644900"/>
              <a:gd name="connsiteX117" fmla="*/ 6115050 w 8870950"/>
              <a:gd name="connsiteY117" fmla="*/ 2457450 h 3644900"/>
              <a:gd name="connsiteX118" fmla="*/ 6076950 w 8870950"/>
              <a:gd name="connsiteY118" fmla="*/ 2425700 h 3644900"/>
              <a:gd name="connsiteX119" fmla="*/ 6159500 w 8870950"/>
              <a:gd name="connsiteY119" fmla="*/ 2063750 h 3644900"/>
              <a:gd name="connsiteX120" fmla="*/ 6146800 w 8870950"/>
              <a:gd name="connsiteY120" fmla="*/ 2038350 h 3644900"/>
              <a:gd name="connsiteX121" fmla="*/ 6102350 w 8870950"/>
              <a:gd name="connsiteY121" fmla="*/ 2032000 h 3644900"/>
              <a:gd name="connsiteX122" fmla="*/ 6076950 w 8870950"/>
              <a:gd name="connsiteY122" fmla="*/ 1981200 h 3644900"/>
              <a:gd name="connsiteX123" fmla="*/ 6013450 w 8870950"/>
              <a:gd name="connsiteY123" fmla="*/ 1936750 h 3644900"/>
              <a:gd name="connsiteX124" fmla="*/ 6013450 w 8870950"/>
              <a:gd name="connsiteY124" fmla="*/ 1885950 h 3644900"/>
              <a:gd name="connsiteX125" fmla="*/ 5854700 w 8870950"/>
              <a:gd name="connsiteY125" fmla="*/ 1809750 h 3644900"/>
              <a:gd name="connsiteX126" fmla="*/ 5854700 w 8870950"/>
              <a:gd name="connsiteY126" fmla="*/ 1790700 h 3644900"/>
              <a:gd name="connsiteX127" fmla="*/ 5886450 w 8870950"/>
              <a:gd name="connsiteY127" fmla="*/ 1771650 h 3644900"/>
              <a:gd name="connsiteX128" fmla="*/ 6045200 w 8870950"/>
              <a:gd name="connsiteY128" fmla="*/ 1809750 h 3644900"/>
              <a:gd name="connsiteX129" fmla="*/ 6140450 w 8870950"/>
              <a:gd name="connsiteY129" fmla="*/ 1758950 h 3644900"/>
              <a:gd name="connsiteX130" fmla="*/ 6267450 w 8870950"/>
              <a:gd name="connsiteY130" fmla="*/ 1860550 h 3644900"/>
              <a:gd name="connsiteX131" fmla="*/ 6413500 w 8870950"/>
              <a:gd name="connsiteY131" fmla="*/ 1854200 h 3644900"/>
              <a:gd name="connsiteX132" fmla="*/ 6477000 w 8870950"/>
              <a:gd name="connsiteY132" fmla="*/ 1841500 h 3644900"/>
              <a:gd name="connsiteX133" fmla="*/ 6534150 w 8870950"/>
              <a:gd name="connsiteY133" fmla="*/ 1752600 h 3644900"/>
              <a:gd name="connsiteX134" fmla="*/ 6610350 w 8870950"/>
              <a:gd name="connsiteY134" fmla="*/ 1568450 h 3644900"/>
              <a:gd name="connsiteX135" fmla="*/ 6769100 w 8870950"/>
              <a:gd name="connsiteY135" fmla="*/ 1403350 h 3644900"/>
              <a:gd name="connsiteX136" fmla="*/ 6870700 w 8870950"/>
              <a:gd name="connsiteY136" fmla="*/ 1212850 h 3644900"/>
              <a:gd name="connsiteX137" fmla="*/ 6819900 w 8870950"/>
              <a:gd name="connsiteY137" fmla="*/ 1187450 h 3644900"/>
              <a:gd name="connsiteX138" fmla="*/ 6800850 w 8870950"/>
              <a:gd name="connsiteY138" fmla="*/ 1041400 h 3644900"/>
              <a:gd name="connsiteX139" fmla="*/ 6813550 w 8870950"/>
              <a:gd name="connsiteY139" fmla="*/ 914400 h 3644900"/>
              <a:gd name="connsiteX140" fmla="*/ 6762750 w 8870950"/>
              <a:gd name="connsiteY140" fmla="*/ 825500 h 3644900"/>
              <a:gd name="connsiteX141" fmla="*/ 6788150 w 8870950"/>
              <a:gd name="connsiteY141" fmla="*/ 781050 h 3644900"/>
              <a:gd name="connsiteX142" fmla="*/ 6870700 w 8870950"/>
              <a:gd name="connsiteY142" fmla="*/ 736600 h 3644900"/>
              <a:gd name="connsiteX143" fmla="*/ 6965950 w 8870950"/>
              <a:gd name="connsiteY143" fmla="*/ 692150 h 3644900"/>
              <a:gd name="connsiteX144" fmla="*/ 7016750 w 8870950"/>
              <a:gd name="connsiteY144" fmla="*/ 698500 h 3644900"/>
              <a:gd name="connsiteX145" fmla="*/ 7181850 w 8870950"/>
              <a:gd name="connsiteY145" fmla="*/ 762000 h 3644900"/>
              <a:gd name="connsiteX146" fmla="*/ 7239000 w 8870950"/>
              <a:gd name="connsiteY146" fmla="*/ 895350 h 3644900"/>
              <a:gd name="connsiteX147" fmla="*/ 7118350 w 8870950"/>
              <a:gd name="connsiteY147" fmla="*/ 1123950 h 3644900"/>
              <a:gd name="connsiteX148" fmla="*/ 7143750 w 8870950"/>
              <a:gd name="connsiteY148" fmla="*/ 1181100 h 3644900"/>
              <a:gd name="connsiteX149" fmla="*/ 7162800 w 8870950"/>
              <a:gd name="connsiteY149" fmla="*/ 1270000 h 3644900"/>
              <a:gd name="connsiteX150" fmla="*/ 7296150 w 8870950"/>
              <a:gd name="connsiteY150" fmla="*/ 1333500 h 3644900"/>
              <a:gd name="connsiteX151" fmla="*/ 7353300 w 8870950"/>
              <a:gd name="connsiteY151" fmla="*/ 1352550 h 3644900"/>
              <a:gd name="connsiteX152" fmla="*/ 7410450 w 8870950"/>
              <a:gd name="connsiteY152" fmla="*/ 1473200 h 3644900"/>
              <a:gd name="connsiteX153" fmla="*/ 7327900 w 8870950"/>
              <a:gd name="connsiteY153" fmla="*/ 1663700 h 3644900"/>
              <a:gd name="connsiteX154" fmla="*/ 7327900 w 8870950"/>
              <a:gd name="connsiteY154" fmla="*/ 1733550 h 3644900"/>
              <a:gd name="connsiteX155" fmla="*/ 7302500 w 8870950"/>
              <a:gd name="connsiteY155" fmla="*/ 1797050 h 3644900"/>
              <a:gd name="connsiteX156" fmla="*/ 7226300 w 8870950"/>
              <a:gd name="connsiteY156" fmla="*/ 1930400 h 3644900"/>
              <a:gd name="connsiteX157" fmla="*/ 7200900 w 8870950"/>
              <a:gd name="connsiteY157" fmla="*/ 2044700 h 3644900"/>
              <a:gd name="connsiteX158" fmla="*/ 7169150 w 8870950"/>
              <a:gd name="connsiteY158" fmla="*/ 2114550 h 3644900"/>
              <a:gd name="connsiteX159" fmla="*/ 7092950 w 8870950"/>
              <a:gd name="connsiteY159" fmla="*/ 2184400 h 3644900"/>
              <a:gd name="connsiteX160" fmla="*/ 7131050 w 8870950"/>
              <a:gd name="connsiteY160" fmla="*/ 2317750 h 3644900"/>
              <a:gd name="connsiteX161" fmla="*/ 7188200 w 8870950"/>
              <a:gd name="connsiteY161" fmla="*/ 2679700 h 3644900"/>
              <a:gd name="connsiteX162" fmla="*/ 7207250 w 8870950"/>
              <a:gd name="connsiteY162" fmla="*/ 2724150 h 3644900"/>
              <a:gd name="connsiteX163" fmla="*/ 7200900 w 8870950"/>
              <a:gd name="connsiteY163" fmla="*/ 2749550 h 3644900"/>
              <a:gd name="connsiteX164" fmla="*/ 7143750 w 8870950"/>
              <a:gd name="connsiteY164" fmla="*/ 2755900 h 3644900"/>
              <a:gd name="connsiteX165" fmla="*/ 7124700 w 8870950"/>
              <a:gd name="connsiteY165" fmla="*/ 2800350 h 3644900"/>
              <a:gd name="connsiteX166" fmla="*/ 7124700 w 8870950"/>
              <a:gd name="connsiteY166" fmla="*/ 3022600 h 3644900"/>
              <a:gd name="connsiteX167" fmla="*/ 7086600 w 8870950"/>
              <a:gd name="connsiteY167" fmla="*/ 3644900 h 3644900"/>
              <a:gd name="connsiteX168" fmla="*/ 6870700 w 8870950"/>
              <a:gd name="connsiteY168" fmla="*/ 3644900 h 3644900"/>
              <a:gd name="connsiteX169" fmla="*/ 6826250 w 8870950"/>
              <a:gd name="connsiteY169" fmla="*/ 3492500 h 3644900"/>
              <a:gd name="connsiteX170" fmla="*/ 6762750 w 8870950"/>
              <a:gd name="connsiteY170" fmla="*/ 3397250 h 3644900"/>
              <a:gd name="connsiteX171" fmla="*/ 6648450 w 8870950"/>
              <a:gd name="connsiteY171" fmla="*/ 3130550 h 3644900"/>
              <a:gd name="connsiteX172" fmla="*/ 6597650 w 8870950"/>
              <a:gd name="connsiteY172" fmla="*/ 2914650 h 3644900"/>
              <a:gd name="connsiteX173" fmla="*/ 6565900 w 8870950"/>
              <a:gd name="connsiteY173" fmla="*/ 2882900 h 3644900"/>
              <a:gd name="connsiteX174" fmla="*/ 6184900 w 8870950"/>
              <a:gd name="connsiteY174" fmla="*/ 3187700 h 3644900"/>
              <a:gd name="connsiteX175" fmla="*/ 6045200 w 8870950"/>
              <a:gd name="connsiteY175" fmla="*/ 3276600 h 3644900"/>
              <a:gd name="connsiteX176" fmla="*/ 5975350 w 8870950"/>
              <a:gd name="connsiteY176" fmla="*/ 3333750 h 3644900"/>
              <a:gd name="connsiteX177" fmla="*/ 5911850 w 8870950"/>
              <a:gd name="connsiteY177" fmla="*/ 3397250 h 3644900"/>
              <a:gd name="connsiteX178" fmla="*/ 5854700 w 8870950"/>
              <a:gd name="connsiteY178" fmla="*/ 3498850 h 3644900"/>
              <a:gd name="connsiteX179" fmla="*/ 5842000 w 8870950"/>
              <a:gd name="connsiteY179" fmla="*/ 3562350 h 3644900"/>
              <a:gd name="connsiteX180" fmla="*/ 5740400 w 8870950"/>
              <a:gd name="connsiteY180" fmla="*/ 3625850 h 3644900"/>
              <a:gd name="connsiteX181" fmla="*/ 5746750 w 8870950"/>
              <a:gd name="connsiteY181" fmla="*/ 3644900 h 3644900"/>
              <a:gd name="connsiteX182" fmla="*/ 5537200 w 8870950"/>
              <a:gd name="connsiteY182" fmla="*/ 3644900 h 3644900"/>
              <a:gd name="connsiteX183" fmla="*/ 5562600 w 8870950"/>
              <a:gd name="connsiteY183" fmla="*/ 3575050 h 3644900"/>
              <a:gd name="connsiteX184" fmla="*/ 5486400 w 8870950"/>
              <a:gd name="connsiteY184" fmla="*/ 3441700 h 3644900"/>
              <a:gd name="connsiteX185" fmla="*/ 5403850 w 8870950"/>
              <a:gd name="connsiteY185" fmla="*/ 3213100 h 3644900"/>
              <a:gd name="connsiteX186" fmla="*/ 5359400 w 8870950"/>
              <a:gd name="connsiteY186" fmla="*/ 3086100 h 3644900"/>
              <a:gd name="connsiteX187" fmla="*/ 5276850 w 8870950"/>
              <a:gd name="connsiteY187" fmla="*/ 2889250 h 3644900"/>
              <a:gd name="connsiteX188" fmla="*/ 5245100 w 8870950"/>
              <a:gd name="connsiteY188" fmla="*/ 2851150 h 3644900"/>
              <a:gd name="connsiteX189" fmla="*/ 5175250 w 8870950"/>
              <a:gd name="connsiteY189" fmla="*/ 2825750 h 3644900"/>
              <a:gd name="connsiteX190" fmla="*/ 5111750 w 8870950"/>
              <a:gd name="connsiteY190" fmla="*/ 2851150 h 3644900"/>
              <a:gd name="connsiteX191" fmla="*/ 5010150 w 8870950"/>
              <a:gd name="connsiteY191" fmla="*/ 3054350 h 3644900"/>
              <a:gd name="connsiteX192" fmla="*/ 4991100 w 8870950"/>
              <a:gd name="connsiteY192" fmla="*/ 3073400 h 3644900"/>
              <a:gd name="connsiteX193" fmla="*/ 4953000 w 8870950"/>
              <a:gd name="connsiteY193" fmla="*/ 3143250 h 3644900"/>
              <a:gd name="connsiteX194" fmla="*/ 4826000 w 8870950"/>
              <a:gd name="connsiteY194" fmla="*/ 3308350 h 3644900"/>
              <a:gd name="connsiteX195" fmla="*/ 4819650 w 8870950"/>
              <a:gd name="connsiteY195" fmla="*/ 3371850 h 3644900"/>
              <a:gd name="connsiteX196" fmla="*/ 4864100 w 8870950"/>
              <a:gd name="connsiteY196" fmla="*/ 3600450 h 3644900"/>
              <a:gd name="connsiteX197" fmla="*/ 4864100 w 8870950"/>
              <a:gd name="connsiteY197" fmla="*/ 3644900 h 3644900"/>
              <a:gd name="connsiteX198" fmla="*/ 4654550 w 8870950"/>
              <a:gd name="connsiteY198" fmla="*/ 3644900 h 3644900"/>
              <a:gd name="connsiteX199" fmla="*/ 4565650 w 8870950"/>
              <a:gd name="connsiteY199" fmla="*/ 3479800 h 3644900"/>
              <a:gd name="connsiteX200" fmla="*/ 4514850 w 8870950"/>
              <a:gd name="connsiteY200" fmla="*/ 3346450 h 3644900"/>
              <a:gd name="connsiteX201" fmla="*/ 4464050 w 8870950"/>
              <a:gd name="connsiteY201" fmla="*/ 3238500 h 3644900"/>
              <a:gd name="connsiteX202" fmla="*/ 4546600 w 8870950"/>
              <a:gd name="connsiteY202" fmla="*/ 3073400 h 3644900"/>
              <a:gd name="connsiteX203" fmla="*/ 4673600 w 8870950"/>
              <a:gd name="connsiteY203" fmla="*/ 2762250 h 3644900"/>
              <a:gd name="connsiteX204" fmla="*/ 4699000 w 8870950"/>
              <a:gd name="connsiteY204" fmla="*/ 2673350 h 3644900"/>
              <a:gd name="connsiteX205" fmla="*/ 4775200 w 8870950"/>
              <a:gd name="connsiteY205" fmla="*/ 2266950 h 3644900"/>
              <a:gd name="connsiteX206" fmla="*/ 4806950 w 8870950"/>
              <a:gd name="connsiteY206" fmla="*/ 2152650 h 3644900"/>
              <a:gd name="connsiteX207" fmla="*/ 4711700 w 8870950"/>
              <a:gd name="connsiteY207" fmla="*/ 2000250 h 3644900"/>
              <a:gd name="connsiteX208" fmla="*/ 4521200 w 8870950"/>
              <a:gd name="connsiteY208" fmla="*/ 1727200 h 3644900"/>
              <a:gd name="connsiteX209" fmla="*/ 4286250 w 8870950"/>
              <a:gd name="connsiteY209" fmla="*/ 1676400 h 3644900"/>
              <a:gd name="connsiteX210" fmla="*/ 4152900 w 8870950"/>
              <a:gd name="connsiteY210" fmla="*/ 1695450 h 3644900"/>
              <a:gd name="connsiteX211" fmla="*/ 4152900 w 8870950"/>
              <a:gd name="connsiteY211" fmla="*/ 1708150 h 3644900"/>
              <a:gd name="connsiteX212" fmla="*/ 4197350 w 8870950"/>
              <a:gd name="connsiteY212" fmla="*/ 1809750 h 3644900"/>
              <a:gd name="connsiteX213" fmla="*/ 4191000 w 8870950"/>
              <a:gd name="connsiteY213" fmla="*/ 1936750 h 3644900"/>
              <a:gd name="connsiteX214" fmla="*/ 4165600 w 8870950"/>
              <a:gd name="connsiteY214" fmla="*/ 2101850 h 3644900"/>
              <a:gd name="connsiteX215" fmla="*/ 4108450 w 8870950"/>
              <a:gd name="connsiteY215" fmla="*/ 2406650 h 3644900"/>
              <a:gd name="connsiteX216" fmla="*/ 4095750 w 8870950"/>
              <a:gd name="connsiteY216" fmla="*/ 2514600 h 3644900"/>
              <a:gd name="connsiteX217" fmla="*/ 4051300 w 8870950"/>
              <a:gd name="connsiteY217" fmla="*/ 2546350 h 3644900"/>
              <a:gd name="connsiteX218" fmla="*/ 3924300 w 8870950"/>
              <a:gd name="connsiteY218" fmla="*/ 2508250 h 3644900"/>
              <a:gd name="connsiteX219" fmla="*/ 3905250 w 8870950"/>
              <a:gd name="connsiteY219" fmla="*/ 2470150 h 3644900"/>
              <a:gd name="connsiteX220" fmla="*/ 3943350 w 8870950"/>
              <a:gd name="connsiteY220" fmla="*/ 2381250 h 3644900"/>
              <a:gd name="connsiteX221" fmla="*/ 4025900 w 8870950"/>
              <a:gd name="connsiteY221" fmla="*/ 2178050 h 3644900"/>
              <a:gd name="connsiteX222" fmla="*/ 4032250 w 8870950"/>
              <a:gd name="connsiteY222" fmla="*/ 2101850 h 3644900"/>
              <a:gd name="connsiteX223" fmla="*/ 4038600 w 8870950"/>
              <a:gd name="connsiteY223" fmla="*/ 1892300 h 3644900"/>
              <a:gd name="connsiteX224" fmla="*/ 3917950 w 8870950"/>
              <a:gd name="connsiteY224" fmla="*/ 1809750 h 3644900"/>
              <a:gd name="connsiteX225" fmla="*/ 3886200 w 8870950"/>
              <a:gd name="connsiteY225" fmla="*/ 1771650 h 3644900"/>
              <a:gd name="connsiteX226" fmla="*/ 3784600 w 8870950"/>
              <a:gd name="connsiteY226" fmla="*/ 1612900 h 3644900"/>
              <a:gd name="connsiteX227" fmla="*/ 3733800 w 8870950"/>
              <a:gd name="connsiteY227" fmla="*/ 1682750 h 3644900"/>
              <a:gd name="connsiteX228" fmla="*/ 3714750 w 8870950"/>
              <a:gd name="connsiteY228" fmla="*/ 1739900 h 3644900"/>
              <a:gd name="connsiteX229" fmla="*/ 3632200 w 8870950"/>
              <a:gd name="connsiteY229" fmla="*/ 1822450 h 3644900"/>
              <a:gd name="connsiteX230" fmla="*/ 3625850 w 8870950"/>
              <a:gd name="connsiteY230" fmla="*/ 1860550 h 3644900"/>
              <a:gd name="connsiteX231" fmla="*/ 3695700 w 8870950"/>
              <a:gd name="connsiteY231" fmla="*/ 1993900 h 3644900"/>
              <a:gd name="connsiteX232" fmla="*/ 3721100 w 8870950"/>
              <a:gd name="connsiteY232" fmla="*/ 2063750 h 3644900"/>
              <a:gd name="connsiteX233" fmla="*/ 3759200 w 8870950"/>
              <a:gd name="connsiteY233" fmla="*/ 2216150 h 3644900"/>
              <a:gd name="connsiteX234" fmla="*/ 3803650 w 8870950"/>
              <a:gd name="connsiteY234" fmla="*/ 2279650 h 3644900"/>
              <a:gd name="connsiteX235" fmla="*/ 3810000 w 8870950"/>
              <a:gd name="connsiteY235" fmla="*/ 2298700 h 3644900"/>
              <a:gd name="connsiteX236" fmla="*/ 3790950 w 8870950"/>
              <a:gd name="connsiteY236" fmla="*/ 2476500 h 3644900"/>
              <a:gd name="connsiteX237" fmla="*/ 3886200 w 8870950"/>
              <a:gd name="connsiteY237" fmla="*/ 2908300 h 3644900"/>
              <a:gd name="connsiteX238" fmla="*/ 3930650 w 8870950"/>
              <a:gd name="connsiteY238" fmla="*/ 3016250 h 3644900"/>
              <a:gd name="connsiteX239" fmla="*/ 3968750 w 8870950"/>
              <a:gd name="connsiteY239" fmla="*/ 3143250 h 3644900"/>
              <a:gd name="connsiteX240" fmla="*/ 3994150 w 8870950"/>
              <a:gd name="connsiteY240" fmla="*/ 3416300 h 3644900"/>
              <a:gd name="connsiteX241" fmla="*/ 4019550 w 8870950"/>
              <a:gd name="connsiteY241" fmla="*/ 3575050 h 3644900"/>
              <a:gd name="connsiteX242" fmla="*/ 4032250 w 8870950"/>
              <a:gd name="connsiteY242" fmla="*/ 3581400 h 3644900"/>
              <a:gd name="connsiteX243" fmla="*/ 4064000 w 8870950"/>
              <a:gd name="connsiteY243" fmla="*/ 3644900 h 3644900"/>
              <a:gd name="connsiteX244" fmla="*/ 3905250 w 8870950"/>
              <a:gd name="connsiteY244" fmla="*/ 3644900 h 3644900"/>
              <a:gd name="connsiteX245" fmla="*/ 3746500 w 8870950"/>
              <a:gd name="connsiteY245" fmla="*/ 3225800 h 3644900"/>
              <a:gd name="connsiteX246" fmla="*/ 3670300 w 8870950"/>
              <a:gd name="connsiteY246" fmla="*/ 3136900 h 3644900"/>
              <a:gd name="connsiteX247" fmla="*/ 3619500 w 8870950"/>
              <a:gd name="connsiteY247" fmla="*/ 3022600 h 3644900"/>
              <a:gd name="connsiteX248" fmla="*/ 3530600 w 8870950"/>
              <a:gd name="connsiteY248" fmla="*/ 2825750 h 3644900"/>
              <a:gd name="connsiteX249" fmla="*/ 3460750 w 8870950"/>
              <a:gd name="connsiteY249" fmla="*/ 2717800 h 3644900"/>
              <a:gd name="connsiteX250" fmla="*/ 3390900 w 8870950"/>
              <a:gd name="connsiteY250" fmla="*/ 2787650 h 3644900"/>
              <a:gd name="connsiteX251" fmla="*/ 3403600 w 8870950"/>
              <a:gd name="connsiteY251" fmla="*/ 2908300 h 3644900"/>
              <a:gd name="connsiteX252" fmla="*/ 3378200 w 8870950"/>
              <a:gd name="connsiteY252" fmla="*/ 3028950 h 3644900"/>
              <a:gd name="connsiteX253" fmla="*/ 3359150 w 8870950"/>
              <a:gd name="connsiteY253" fmla="*/ 3232150 h 3644900"/>
              <a:gd name="connsiteX254" fmla="*/ 3359150 w 8870950"/>
              <a:gd name="connsiteY254" fmla="*/ 3302000 h 3644900"/>
              <a:gd name="connsiteX255" fmla="*/ 3492500 w 8870950"/>
              <a:gd name="connsiteY255" fmla="*/ 3429000 h 3644900"/>
              <a:gd name="connsiteX256" fmla="*/ 3619500 w 8870950"/>
              <a:gd name="connsiteY256" fmla="*/ 3644900 h 3644900"/>
              <a:gd name="connsiteX257" fmla="*/ 2857500 w 8870950"/>
              <a:gd name="connsiteY257" fmla="*/ 3644900 h 3644900"/>
              <a:gd name="connsiteX258" fmla="*/ 2857500 w 8870950"/>
              <a:gd name="connsiteY258" fmla="*/ 3625850 h 3644900"/>
              <a:gd name="connsiteX259" fmla="*/ 3098800 w 8870950"/>
              <a:gd name="connsiteY259" fmla="*/ 3505200 h 3644900"/>
              <a:gd name="connsiteX260" fmla="*/ 3117850 w 8870950"/>
              <a:gd name="connsiteY260" fmla="*/ 3422650 h 3644900"/>
              <a:gd name="connsiteX261" fmla="*/ 2940050 w 8870950"/>
              <a:gd name="connsiteY261" fmla="*/ 3295650 h 3644900"/>
              <a:gd name="connsiteX262" fmla="*/ 2819400 w 8870950"/>
              <a:gd name="connsiteY262" fmla="*/ 3175000 h 3644900"/>
              <a:gd name="connsiteX263" fmla="*/ 2787650 w 8870950"/>
              <a:gd name="connsiteY263" fmla="*/ 3168650 h 3644900"/>
              <a:gd name="connsiteX264" fmla="*/ 2540000 w 8870950"/>
              <a:gd name="connsiteY264" fmla="*/ 2971800 h 3644900"/>
              <a:gd name="connsiteX265" fmla="*/ 2432050 w 8870950"/>
              <a:gd name="connsiteY265" fmla="*/ 2908300 h 3644900"/>
              <a:gd name="connsiteX266" fmla="*/ 2279650 w 8870950"/>
              <a:gd name="connsiteY266" fmla="*/ 3035300 h 3644900"/>
              <a:gd name="connsiteX267" fmla="*/ 2216150 w 8870950"/>
              <a:gd name="connsiteY267" fmla="*/ 3086100 h 3644900"/>
              <a:gd name="connsiteX268" fmla="*/ 2159000 w 8870950"/>
              <a:gd name="connsiteY268" fmla="*/ 3111500 h 3644900"/>
              <a:gd name="connsiteX269" fmla="*/ 2146300 w 8870950"/>
              <a:gd name="connsiteY269" fmla="*/ 3130550 h 3644900"/>
              <a:gd name="connsiteX270" fmla="*/ 1917700 w 8870950"/>
              <a:gd name="connsiteY270" fmla="*/ 3251200 h 3644900"/>
              <a:gd name="connsiteX271" fmla="*/ 1936750 w 8870950"/>
              <a:gd name="connsiteY271" fmla="*/ 3276600 h 3644900"/>
              <a:gd name="connsiteX272" fmla="*/ 2044700 w 8870950"/>
              <a:gd name="connsiteY272" fmla="*/ 3327400 h 3644900"/>
              <a:gd name="connsiteX273" fmla="*/ 2101850 w 8870950"/>
              <a:gd name="connsiteY273" fmla="*/ 3409950 h 3644900"/>
              <a:gd name="connsiteX274" fmla="*/ 2133600 w 8870950"/>
              <a:gd name="connsiteY274" fmla="*/ 3473450 h 3644900"/>
              <a:gd name="connsiteX275" fmla="*/ 2247900 w 8870950"/>
              <a:gd name="connsiteY275" fmla="*/ 3644900 h 3644900"/>
              <a:gd name="connsiteX276" fmla="*/ 1968500 w 8870950"/>
              <a:gd name="connsiteY276" fmla="*/ 3644900 h 3644900"/>
              <a:gd name="connsiteX277" fmla="*/ 1695450 w 8870950"/>
              <a:gd name="connsiteY277" fmla="*/ 3390900 h 3644900"/>
              <a:gd name="connsiteX278" fmla="*/ 1689100 w 8870950"/>
              <a:gd name="connsiteY278" fmla="*/ 3365500 h 3644900"/>
              <a:gd name="connsiteX279" fmla="*/ 1543050 w 8870950"/>
              <a:gd name="connsiteY279" fmla="*/ 3213100 h 3644900"/>
              <a:gd name="connsiteX280" fmla="*/ 1581150 w 8870950"/>
              <a:gd name="connsiteY280" fmla="*/ 3098800 h 3644900"/>
              <a:gd name="connsiteX281" fmla="*/ 1631950 w 8870950"/>
              <a:gd name="connsiteY281" fmla="*/ 3041650 h 3644900"/>
              <a:gd name="connsiteX282" fmla="*/ 1644650 w 8870950"/>
              <a:gd name="connsiteY282" fmla="*/ 3009900 h 3644900"/>
              <a:gd name="connsiteX283" fmla="*/ 1816100 w 8870950"/>
              <a:gd name="connsiteY283" fmla="*/ 2800350 h 3644900"/>
              <a:gd name="connsiteX284" fmla="*/ 1866900 w 8870950"/>
              <a:gd name="connsiteY284" fmla="*/ 2736850 h 3644900"/>
              <a:gd name="connsiteX285" fmla="*/ 1873250 w 8870950"/>
              <a:gd name="connsiteY285" fmla="*/ 2686050 h 3644900"/>
              <a:gd name="connsiteX286" fmla="*/ 1993900 w 8870950"/>
              <a:gd name="connsiteY286" fmla="*/ 2565400 h 3644900"/>
              <a:gd name="connsiteX287" fmla="*/ 1892300 w 8870950"/>
              <a:gd name="connsiteY287" fmla="*/ 2413000 h 3644900"/>
              <a:gd name="connsiteX288" fmla="*/ 1822450 w 8870950"/>
              <a:gd name="connsiteY288" fmla="*/ 2381250 h 3644900"/>
              <a:gd name="connsiteX289" fmla="*/ 1409700 w 8870950"/>
              <a:gd name="connsiteY289" fmla="*/ 2286000 h 3644900"/>
              <a:gd name="connsiteX290" fmla="*/ 1314450 w 8870950"/>
              <a:gd name="connsiteY290" fmla="*/ 2374900 h 3644900"/>
              <a:gd name="connsiteX291" fmla="*/ 1289050 w 8870950"/>
              <a:gd name="connsiteY291" fmla="*/ 2381250 h 3644900"/>
              <a:gd name="connsiteX292" fmla="*/ 908050 w 8870950"/>
              <a:gd name="connsiteY292" fmla="*/ 2139950 h 3644900"/>
              <a:gd name="connsiteX293" fmla="*/ 825500 w 8870950"/>
              <a:gd name="connsiteY293" fmla="*/ 2184400 h 3644900"/>
              <a:gd name="connsiteX294" fmla="*/ 673100 w 8870950"/>
              <a:gd name="connsiteY294" fmla="*/ 2133600 h 3644900"/>
              <a:gd name="connsiteX295" fmla="*/ 660400 w 8870950"/>
              <a:gd name="connsiteY295" fmla="*/ 2063750 h 3644900"/>
              <a:gd name="connsiteX296" fmla="*/ 0 w 8870950"/>
              <a:gd name="connsiteY296" fmla="*/ 1803400 h 3644900"/>
              <a:gd name="connsiteX297" fmla="*/ 0 w 8870950"/>
              <a:gd name="connsiteY297" fmla="*/ 1778000 h 3644900"/>
              <a:gd name="connsiteX298" fmla="*/ 25400 w 8870950"/>
              <a:gd name="connsiteY298" fmla="*/ 1778000 h 3644900"/>
              <a:gd name="connsiteX299" fmla="*/ 266700 w 8870950"/>
              <a:gd name="connsiteY299" fmla="*/ 1866900 h 3644900"/>
              <a:gd name="connsiteX300" fmla="*/ 647700 w 8870950"/>
              <a:gd name="connsiteY300" fmla="*/ 1949450 h 3644900"/>
              <a:gd name="connsiteX301" fmla="*/ 812800 w 8870950"/>
              <a:gd name="connsiteY301" fmla="*/ 1911350 h 3644900"/>
              <a:gd name="connsiteX302" fmla="*/ 1155700 w 8870950"/>
              <a:gd name="connsiteY302" fmla="*/ 2063750 h 3644900"/>
              <a:gd name="connsiteX303" fmla="*/ 1206500 w 8870950"/>
              <a:gd name="connsiteY303" fmla="*/ 2038350 h 3644900"/>
              <a:gd name="connsiteX304" fmla="*/ 1358900 w 8870950"/>
              <a:gd name="connsiteY304" fmla="*/ 1670050 h 3644900"/>
              <a:gd name="connsiteX305" fmla="*/ 1320800 w 8870950"/>
              <a:gd name="connsiteY305" fmla="*/ 1619250 h 3644900"/>
              <a:gd name="connsiteX306" fmla="*/ 1301750 w 8870950"/>
              <a:gd name="connsiteY306" fmla="*/ 1524000 h 3644900"/>
              <a:gd name="connsiteX307" fmla="*/ 1155700 w 8870950"/>
              <a:gd name="connsiteY307" fmla="*/ 1428750 h 3644900"/>
              <a:gd name="connsiteX308" fmla="*/ 1047750 w 8870950"/>
              <a:gd name="connsiteY308" fmla="*/ 1416050 h 3644900"/>
              <a:gd name="connsiteX309" fmla="*/ 958850 w 8870950"/>
              <a:gd name="connsiteY309" fmla="*/ 1250950 h 3644900"/>
              <a:gd name="connsiteX310" fmla="*/ 990600 w 8870950"/>
              <a:gd name="connsiteY310" fmla="*/ 1200150 h 3644900"/>
              <a:gd name="connsiteX311" fmla="*/ 1016000 w 8870950"/>
              <a:gd name="connsiteY311" fmla="*/ 1117600 h 3644900"/>
              <a:gd name="connsiteX312" fmla="*/ 933450 w 8870950"/>
              <a:gd name="connsiteY312" fmla="*/ 1028700 h 3644900"/>
              <a:gd name="connsiteX313" fmla="*/ 939800 w 8870950"/>
              <a:gd name="connsiteY313" fmla="*/ 1003300 h 3644900"/>
              <a:gd name="connsiteX314" fmla="*/ 1047750 w 8870950"/>
              <a:gd name="connsiteY314" fmla="*/ 946150 h 3644900"/>
              <a:gd name="connsiteX315" fmla="*/ 1143000 w 8870950"/>
              <a:gd name="connsiteY315" fmla="*/ 908050 h 3644900"/>
              <a:gd name="connsiteX316" fmla="*/ 1200150 w 8870950"/>
              <a:gd name="connsiteY316" fmla="*/ 895350 h 3644900"/>
              <a:gd name="connsiteX317" fmla="*/ 1314450 w 8870950"/>
              <a:gd name="connsiteY317" fmla="*/ 908050 h 3644900"/>
              <a:gd name="connsiteX318" fmla="*/ 1485900 w 8870950"/>
              <a:gd name="connsiteY318" fmla="*/ 1041400 h 3644900"/>
              <a:gd name="connsiteX319" fmla="*/ 1498600 w 8870950"/>
              <a:gd name="connsiteY319" fmla="*/ 1054100 h 3644900"/>
              <a:gd name="connsiteX320" fmla="*/ 1517650 w 8870950"/>
              <a:gd name="connsiteY320" fmla="*/ 1104900 h 3644900"/>
              <a:gd name="connsiteX321" fmla="*/ 1479550 w 8870950"/>
              <a:gd name="connsiteY321" fmla="*/ 1238250 h 3644900"/>
              <a:gd name="connsiteX322" fmla="*/ 1651000 w 8870950"/>
              <a:gd name="connsiteY322" fmla="*/ 1327150 h 3644900"/>
              <a:gd name="connsiteX323" fmla="*/ 1771650 w 8870950"/>
              <a:gd name="connsiteY323" fmla="*/ 1346200 h 3644900"/>
              <a:gd name="connsiteX324" fmla="*/ 1835150 w 8870950"/>
              <a:gd name="connsiteY324" fmla="*/ 1352550 h 3644900"/>
              <a:gd name="connsiteX325" fmla="*/ 2051050 w 8870950"/>
              <a:gd name="connsiteY325" fmla="*/ 1454150 h 3644900"/>
              <a:gd name="connsiteX326" fmla="*/ 2184400 w 8870950"/>
              <a:gd name="connsiteY326" fmla="*/ 1543050 h 3644900"/>
              <a:gd name="connsiteX327" fmla="*/ 2343150 w 8870950"/>
              <a:gd name="connsiteY327" fmla="*/ 1657350 h 3644900"/>
              <a:gd name="connsiteX328" fmla="*/ 2457450 w 8870950"/>
              <a:gd name="connsiteY328" fmla="*/ 1771650 h 3644900"/>
              <a:gd name="connsiteX329" fmla="*/ 2381250 w 8870950"/>
              <a:gd name="connsiteY329" fmla="*/ 1936750 h 3644900"/>
              <a:gd name="connsiteX330" fmla="*/ 2463800 w 8870950"/>
              <a:gd name="connsiteY330" fmla="*/ 2044700 h 3644900"/>
              <a:gd name="connsiteX331" fmla="*/ 2813050 w 8870950"/>
              <a:gd name="connsiteY331" fmla="*/ 2419350 h 3644900"/>
              <a:gd name="connsiteX332" fmla="*/ 2851150 w 8870950"/>
              <a:gd name="connsiteY332" fmla="*/ 2489200 h 3644900"/>
              <a:gd name="connsiteX333" fmla="*/ 2832100 w 8870950"/>
              <a:gd name="connsiteY333" fmla="*/ 2540000 h 3644900"/>
              <a:gd name="connsiteX334" fmla="*/ 3022600 w 8870950"/>
              <a:gd name="connsiteY334" fmla="*/ 2851150 h 3644900"/>
              <a:gd name="connsiteX335" fmla="*/ 3041650 w 8870950"/>
              <a:gd name="connsiteY335" fmla="*/ 2851150 h 3644900"/>
              <a:gd name="connsiteX336" fmla="*/ 3041650 w 8870950"/>
              <a:gd name="connsiteY336" fmla="*/ 2711450 h 3644900"/>
              <a:gd name="connsiteX337" fmla="*/ 2990850 w 8870950"/>
              <a:gd name="connsiteY337" fmla="*/ 2197100 h 3644900"/>
              <a:gd name="connsiteX338" fmla="*/ 2990850 w 8870950"/>
              <a:gd name="connsiteY338" fmla="*/ 2089150 h 3644900"/>
              <a:gd name="connsiteX339" fmla="*/ 3060700 w 8870950"/>
              <a:gd name="connsiteY339" fmla="*/ 1898650 h 3644900"/>
              <a:gd name="connsiteX340" fmla="*/ 3117850 w 8870950"/>
              <a:gd name="connsiteY340" fmla="*/ 1784350 h 3644900"/>
              <a:gd name="connsiteX341" fmla="*/ 3073400 w 8870950"/>
              <a:gd name="connsiteY341" fmla="*/ 1708150 h 3644900"/>
              <a:gd name="connsiteX342" fmla="*/ 3060700 w 8870950"/>
              <a:gd name="connsiteY342" fmla="*/ 1651000 h 3644900"/>
              <a:gd name="connsiteX343" fmla="*/ 3060700 w 8870950"/>
              <a:gd name="connsiteY343" fmla="*/ 1485900 h 3644900"/>
              <a:gd name="connsiteX344" fmla="*/ 2965450 w 8870950"/>
              <a:gd name="connsiteY344" fmla="*/ 1384300 h 3644900"/>
              <a:gd name="connsiteX345" fmla="*/ 2971800 w 8870950"/>
              <a:gd name="connsiteY345" fmla="*/ 1358900 h 3644900"/>
              <a:gd name="connsiteX346" fmla="*/ 2876550 w 8870950"/>
              <a:gd name="connsiteY346" fmla="*/ 1276350 h 3644900"/>
              <a:gd name="connsiteX347" fmla="*/ 2851150 w 8870950"/>
              <a:gd name="connsiteY347" fmla="*/ 1276350 h 3644900"/>
              <a:gd name="connsiteX348" fmla="*/ 2851150 w 8870950"/>
              <a:gd name="connsiteY348" fmla="*/ 1390650 h 3644900"/>
              <a:gd name="connsiteX349" fmla="*/ 2806700 w 8870950"/>
              <a:gd name="connsiteY349" fmla="*/ 1390650 h 3644900"/>
              <a:gd name="connsiteX350" fmla="*/ 2762250 w 8870950"/>
              <a:gd name="connsiteY350" fmla="*/ 1327150 h 3644900"/>
              <a:gd name="connsiteX351" fmla="*/ 2667000 w 8870950"/>
              <a:gd name="connsiteY351" fmla="*/ 1181100 h 3644900"/>
              <a:gd name="connsiteX352" fmla="*/ 2609850 w 8870950"/>
              <a:gd name="connsiteY352" fmla="*/ 1149350 h 3644900"/>
              <a:gd name="connsiteX353" fmla="*/ 2609850 w 8870950"/>
              <a:gd name="connsiteY353" fmla="*/ 1117600 h 3644900"/>
              <a:gd name="connsiteX354" fmla="*/ 2603500 w 8870950"/>
              <a:gd name="connsiteY354" fmla="*/ 1073150 h 3644900"/>
              <a:gd name="connsiteX355" fmla="*/ 2463800 w 8870950"/>
              <a:gd name="connsiteY355" fmla="*/ 1073150 h 3644900"/>
              <a:gd name="connsiteX356" fmla="*/ 2457450 w 8870950"/>
              <a:gd name="connsiteY356" fmla="*/ 1054100 h 3644900"/>
              <a:gd name="connsiteX357" fmla="*/ 2603500 w 8870950"/>
              <a:gd name="connsiteY357" fmla="*/ 1022350 h 3644900"/>
              <a:gd name="connsiteX358" fmla="*/ 2698750 w 8870950"/>
              <a:gd name="connsiteY358" fmla="*/ 914400 h 3644900"/>
              <a:gd name="connsiteX359" fmla="*/ 2717800 w 8870950"/>
              <a:gd name="connsiteY359" fmla="*/ 882650 h 3644900"/>
              <a:gd name="connsiteX360" fmla="*/ 2927350 w 8870950"/>
              <a:gd name="connsiteY360" fmla="*/ 666750 h 3644900"/>
              <a:gd name="connsiteX361" fmla="*/ 2870200 w 8870950"/>
              <a:gd name="connsiteY361" fmla="*/ 622300 h 3644900"/>
              <a:gd name="connsiteX362" fmla="*/ 2844800 w 8870950"/>
              <a:gd name="connsiteY362" fmla="*/ 622300 h 3644900"/>
              <a:gd name="connsiteX363" fmla="*/ 2768600 w 8870950"/>
              <a:gd name="connsiteY363" fmla="*/ 679450 h 3644900"/>
              <a:gd name="connsiteX364" fmla="*/ 2711450 w 8870950"/>
              <a:gd name="connsiteY364" fmla="*/ 615950 h 3644900"/>
              <a:gd name="connsiteX365" fmla="*/ 2717800 w 8870950"/>
              <a:gd name="connsiteY365" fmla="*/ 558800 h 3644900"/>
              <a:gd name="connsiteX366" fmla="*/ 2736850 w 8870950"/>
              <a:gd name="connsiteY366" fmla="*/ 520700 h 3644900"/>
              <a:gd name="connsiteX367" fmla="*/ 2774950 w 8870950"/>
              <a:gd name="connsiteY367" fmla="*/ 469900 h 3644900"/>
              <a:gd name="connsiteX368" fmla="*/ 2813050 w 8870950"/>
              <a:gd name="connsiteY368" fmla="*/ 457200 h 3644900"/>
              <a:gd name="connsiteX369" fmla="*/ 2844800 w 8870950"/>
              <a:gd name="connsiteY369" fmla="*/ 463550 h 3644900"/>
              <a:gd name="connsiteX370" fmla="*/ 2863850 w 8870950"/>
              <a:gd name="connsiteY370" fmla="*/ 546100 h 3644900"/>
              <a:gd name="connsiteX371" fmla="*/ 2946400 w 8870950"/>
              <a:gd name="connsiteY371" fmla="*/ 596900 h 3644900"/>
              <a:gd name="connsiteX372" fmla="*/ 3035300 w 8870950"/>
              <a:gd name="connsiteY372" fmla="*/ 571500 h 3644900"/>
              <a:gd name="connsiteX373" fmla="*/ 3206750 w 8870950"/>
              <a:gd name="connsiteY373" fmla="*/ 723900 h 3644900"/>
              <a:gd name="connsiteX374" fmla="*/ 3187700 w 8870950"/>
              <a:gd name="connsiteY374" fmla="*/ 755650 h 3644900"/>
              <a:gd name="connsiteX375" fmla="*/ 3181350 w 8870950"/>
              <a:gd name="connsiteY375" fmla="*/ 838200 h 3644900"/>
              <a:gd name="connsiteX376" fmla="*/ 3130550 w 8870950"/>
              <a:gd name="connsiteY376" fmla="*/ 869950 h 3644900"/>
              <a:gd name="connsiteX377" fmla="*/ 3003550 w 8870950"/>
              <a:gd name="connsiteY377" fmla="*/ 825500 h 3644900"/>
              <a:gd name="connsiteX378" fmla="*/ 2851150 w 8870950"/>
              <a:gd name="connsiteY378" fmla="*/ 1022350 h 3644900"/>
              <a:gd name="connsiteX379" fmla="*/ 2901950 w 8870950"/>
              <a:gd name="connsiteY379" fmla="*/ 1041400 h 3644900"/>
              <a:gd name="connsiteX380" fmla="*/ 3181350 w 8870950"/>
              <a:gd name="connsiteY380" fmla="*/ 1079500 h 3644900"/>
              <a:gd name="connsiteX381" fmla="*/ 3327400 w 8870950"/>
              <a:gd name="connsiteY381" fmla="*/ 1028700 h 3644900"/>
              <a:gd name="connsiteX382" fmla="*/ 3378200 w 8870950"/>
              <a:gd name="connsiteY382" fmla="*/ 952500 h 3644900"/>
              <a:gd name="connsiteX383" fmla="*/ 3295650 w 8870950"/>
              <a:gd name="connsiteY383" fmla="*/ 825500 h 3644900"/>
              <a:gd name="connsiteX384" fmla="*/ 3321050 w 8870950"/>
              <a:gd name="connsiteY384" fmla="*/ 666750 h 3644900"/>
              <a:gd name="connsiteX385" fmla="*/ 3340100 w 8870950"/>
              <a:gd name="connsiteY385" fmla="*/ 603250 h 3644900"/>
              <a:gd name="connsiteX386" fmla="*/ 3302000 w 8870950"/>
              <a:gd name="connsiteY386" fmla="*/ 508000 h 3644900"/>
              <a:gd name="connsiteX387" fmla="*/ 3403600 w 8870950"/>
              <a:gd name="connsiteY387" fmla="*/ 495300 h 3644900"/>
              <a:gd name="connsiteX388" fmla="*/ 3448050 w 8870950"/>
              <a:gd name="connsiteY388" fmla="*/ 444500 h 3644900"/>
              <a:gd name="connsiteX389" fmla="*/ 3517900 w 8870950"/>
              <a:gd name="connsiteY389" fmla="*/ 438150 h 3644900"/>
              <a:gd name="connsiteX390" fmla="*/ 3683000 w 8870950"/>
              <a:gd name="connsiteY390" fmla="*/ 520700 h 3644900"/>
              <a:gd name="connsiteX391" fmla="*/ 3714750 w 8870950"/>
              <a:gd name="connsiteY391" fmla="*/ 571500 h 3644900"/>
              <a:gd name="connsiteX392" fmla="*/ 3727450 w 8870950"/>
              <a:gd name="connsiteY392" fmla="*/ 584200 h 3644900"/>
              <a:gd name="connsiteX393" fmla="*/ 3752850 w 8870950"/>
              <a:gd name="connsiteY393" fmla="*/ 666750 h 3644900"/>
              <a:gd name="connsiteX394" fmla="*/ 3625850 w 8870950"/>
              <a:gd name="connsiteY394" fmla="*/ 889000 h 3644900"/>
              <a:gd name="connsiteX395" fmla="*/ 3619500 w 8870950"/>
              <a:gd name="connsiteY395" fmla="*/ 920750 h 3644900"/>
              <a:gd name="connsiteX396" fmla="*/ 3638550 w 8870950"/>
              <a:gd name="connsiteY396" fmla="*/ 1022350 h 3644900"/>
              <a:gd name="connsiteX397" fmla="*/ 3695700 w 8870950"/>
              <a:gd name="connsiteY397" fmla="*/ 1085850 h 3644900"/>
              <a:gd name="connsiteX398" fmla="*/ 3867150 w 8870950"/>
              <a:gd name="connsiteY398" fmla="*/ 1168400 h 3644900"/>
              <a:gd name="connsiteX399" fmla="*/ 4006850 w 8870950"/>
              <a:gd name="connsiteY399" fmla="*/ 1384300 h 3644900"/>
              <a:gd name="connsiteX400" fmla="*/ 4159250 w 8870950"/>
              <a:gd name="connsiteY400" fmla="*/ 1409700 h 3644900"/>
              <a:gd name="connsiteX401" fmla="*/ 4686300 w 8870950"/>
              <a:gd name="connsiteY401" fmla="*/ 1276350 h 3644900"/>
              <a:gd name="connsiteX402" fmla="*/ 4768850 w 8870950"/>
              <a:gd name="connsiteY402" fmla="*/ 1130300 h 3644900"/>
              <a:gd name="connsiteX403" fmla="*/ 4603750 w 8870950"/>
              <a:gd name="connsiteY403" fmla="*/ 863600 h 3644900"/>
              <a:gd name="connsiteX404" fmla="*/ 4622800 w 8870950"/>
              <a:gd name="connsiteY404" fmla="*/ 793750 h 3644900"/>
              <a:gd name="connsiteX405" fmla="*/ 4730750 w 8870950"/>
              <a:gd name="connsiteY405" fmla="*/ 654050 h 3644900"/>
              <a:gd name="connsiteX406" fmla="*/ 4826000 w 8870950"/>
              <a:gd name="connsiteY406" fmla="*/ 603250 h 3644900"/>
              <a:gd name="connsiteX407" fmla="*/ 4889500 w 8870950"/>
              <a:gd name="connsiteY407" fmla="*/ 584200 h 3644900"/>
              <a:gd name="connsiteX408" fmla="*/ 4933950 w 8870950"/>
              <a:gd name="connsiteY408" fmla="*/ 590550 h 3644900"/>
              <a:gd name="connsiteX409" fmla="*/ 5035550 w 8870950"/>
              <a:gd name="connsiteY409" fmla="*/ 666750 h 3644900"/>
              <a:gd name="connsiteX410" fmla="*/ 5137150 w 8870950"/>
              <a:gd name="connsiteY410" fmla="*/ 704850 h 3644900"/>
              <a:gd name="connsiteX411" fmla="*/ 5080000 w 8870950"/>
              <a:gd name="connsiteY411" fmla="*/ 730250 h 3644900"/>
              <a:gd name="connsiteX412" fmla="*/ 5048250 w 8870950"/>
              <a:gd name="connsiteY412" fmla="*/ 800100 h 3644900"/>
              <a:gd name="connsiteX413" fmla="*/ 5060950 w 8870950"/>
              <a:gd name="connsiteY413" fmla="*/ 869950 h 3644900"/>
              <a:gd name="connsiteX414" fmla="*/ 5092700 w 8870950"/>
              <a:gd name="connsiteY414" fmla="*/ 908050 h 3644900"/>
              <a:gd name="connsiteX415" fmla="*/ 5092700 w 8870950"/>
              <a:gd name="connsiteY415" fmla="*/ 996950 h 3644900"/>
              <a:gd name="connsiteX416" fmla="*/ 5111750 w 8870950"/>
              <a:gd name="connsiteY416" fmla="*/ 1073150 h 3644900"/>
              <a:gd name="connsiteX417" fmla="*/ 5054600 w 8870950"/>
              <a:gd name="connsiteY417" fmla="*/ 1155700 h 3644900"/>
              <a:gd name="connsiteX418" fmla="*/ 5092700 w 8870950"/>
              <a:gd name="connsiteY418" fmla="*/ 1187450 h 3644900"/>
              <a:gd name="connsiteX419" fmla="*/ 5632450 w 8870950"/>
              <a:gd name="connsiteY419" fmla="*/ 1016000 h 3644900"/>
              <a:gd name="connsiteX420" fmla="*/ 5683250 w 8870950"/>
              <a:gd name="connsiteY420" fmla="*/ 946150 h 3644900"/>
              <a:gd name="connsiteX421" fmla="*/ 5829300 w 8870950"/>
              <a:gd name="connsiteY421" fmla="*/ 857250 h 3644900"/>
              <a:gd name="connsiteX422" fmla="*/ 6159500 w 8870950"/>
              <a:gd name="connsiteY422" fmla="*/ 412750 h 3644900"/>
              <a:gd name="connsiteX423" fmla="*/ 6178550 w 8870950"/>
              <a:gd name="connsiteY423" fmla="*/ 342900 h 3644900"/>
              <a:gd name="connsiteX424" fmla="*/ 6248400 w 8870950"/>
              <a:gd name="connsiteY424" fmla="*/ 184150 h 3644900"/>
              <a:gd name="connsiteX425" fmla="*/ 6273800 w 8870950"/>
              <a:gd name="connsiteY425" fmla="*/ 76200 h 3644900"/>
              <a:gd name="connsiteX426" fmla="*/ 6292850 w 8870950"/>
              <a:gd name="connsiteY426" fmla="*/ 76200 h 3644900"/>
              <a:gd name="connsiteX427" fmla="*/ 6292850 w 8870950"/>
              <a:gd name="connsiteY427" fmla="*/ 177800 h 3644900"/>
              <a:gd name="connsiteX428" fmla="*/ 6311900 w 8870950"/>
              <a:gd name="connsiteY428" fmla="*/ 184150 h 3644900"/>
              <a:gd name="connsiteX429" fmla="*/ 6432550 w 8870950"/>
              <a:gd name="connsiteY429" fmla="*/ 0 h 3644900"/>
              <a:gd name="connsiteX430" fmla="*/ 6464300 w 8870950"/>
              <a:gd name="connsiteY430" fmla="*/ 635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</a:cxnLst>
            <a:rect l="l" t="t" r="r" b="b"/>
            <a:pathLst>
              <a:path w="8870950" h="3644900">
                <a:moveTo>
                  <a:pt x="8693150" y="2603500"/>
                </a:moveTo>
                <a:cubicBezTo>
                  <a:pt x="8693150" y="2609850"/>
                  <a:pt x="8699500" y="2609850"/>
                  <a:pt x="8699500" y="2622550"/>
                </a:cubicBezTo>
                <a:cubicBezTo>
                  <a:pt x="8699500" y="2641600"/>
                  <a:pt x="8636000" y="2724150"/>
                  <a:pt x="8610600" y="2762250"/>
                </a:cubicBezTo>
                <a:lnTo>
                  <a:pt x="8585200" y="2762250"/>
                </a:lnTo>
                <a:cubicBezTo>
                  <a:pt x="8578850" y="2755900"/>
                  <a:pt x="8578850" y="2755900"/>
                  <a:pt x="8578850" y="2736850"/>
                </a:cubicBezTo>
                <a:cubicBezTo>
                  <a:pt x="8578850" y="2724150"/>
                  <a:pt x="8636000" y="2647950"/>
                  <a:pt x="8667750" y="2603500"/>
                </a:cubicBezTo>
                <a:lnTo>
                  <a:pt x="8693150" y="2603500"/>
                </a:lnTo>
                <a:close/>
                <a:moveTo>
                  <a:pt x="8464550" y="2292350"/>
                </a:moveTo>
                <a:cubicBezTo>
                  <a:pt x="8483600" y="2292350"/>
                  <a:pt x="8489950" y="2286000"/>
                  <a:pt x="8515350" y="2279650"/>
                </a:cubicBezTo>
                <a:cubicBezTo>
                  <a:pt x="8534400" y="2324100"/>
                  <a:pt x="8553450" y="2368550"/>
                  <a:pt x="8566150" y="2413000"/>
                </a:cubicBezTo>
                <a:cubicBezTo>
                  <a:pt x="8502650" y="2368550"/>
                  <a:pt x="8432800" y="2286000"/>
                  <a:pt x="8356600" y="2292350"/>
                </a:cubicBezTo>
                <a:cubicBezTo>
                  <a:pt x="8343900" y="2292350"/>
                  <a:pt x="8324850" y="2298700"/>
                  <a:pt x="8305800" y="2292350"/>
                </a:cubicBezTo>
                <a:cubicBezTo>
                  <a:pt x="8318500" y="2273300"/>
                  <a:pt x="8343900" y="2266950"/>
                  <a:pt x="8362950" y="2266950"/>
                </a:cubicBezTo>
                <a:cubicBezTo>
                  <a:pt x="8375650" y="2266950"/>
                  <a:pt x="8451850" y="2292350"/>
                  <a:pt x="8464550" y="2292350"/>
                </a:cubicBezTo>
                <a:close/>
                <a:moveTo>
                  <a:pt x="1676400" y="2184400"/>
                </a:moveTo>
                <a:cubicBezTo>
                  <a:pt x="1682750" y="2184400"/>
                  <a:pt x="1695450" y="2203450"/>
                  <a:pt x="1708150" y="2222500"/>
                </a:cubicBezTo>
                <a:lnTo>
                  <a:pt x="1676400" y="2222500"/>
                </a:lnTo>
                <a:cubicBezTo>
                  <a:pt x="1619250" y="2184400"/>
                  <a:pt x="1574800" y="2171700"/>
                  <a:pt x="1524000" y="2171700"/>
                </a:cubicBezTo>
                <a:lnTo>
                  <a:pt x="1524000" y="2152650"/>
                </a:lnTo>
                <a:cubicBezTo>
                  <a:pt x="1536700" y="2139950"/>
                  <a:pt x="1543050" y="2120900"/>
                  <a:pt x="1562100" y="2120900"/>
                </a:cubicBezTo>
                <a:cubicBezTo>
                  <a:pt x="1600200" y="2120900"/>
                  <a:pt x="1638300" y="2152650"/>
                  <a:pt x="1676400" y="2184400"/>
                </a:cubicBezTo>
                <a:close/>
                <a:moveTo>
                  <a:pt x="7874000" y="1752600"/>
                </a:moveTo>
                <a:cubicBezTo>
                  <a:pt x="7874000" y="1771650"/>
                  <a:pt x="7816850" y="1885950"/>
                  <a:pt x="7816850" y="1905000"/>
                </a:cubicBezTo>
                <a:cubicBezTo>
                  <a:pt x="7816850" y="1917700"/>
                  <a:pt x="7816850" y="1930400"/>
                  <a:pt x="7835900" y="1930400"/>
                </a:cubicBezTo>
                <a:cubicBezTo>
                  <a:pt x="7905750" y="1930400"/>
                  <a:pt x="7950200" y="1822450"/>
                  <a:pt x="7962900" y="1790700"/>
                </a:cubicBezTo>
                <a:cubicBezTo>
                  <a:pt x="7981950" y="1720850"/>
                  <a:pt x="8007350" y="1663700"/>
                  <a:pt x="8026400" y="1606550"/>
                </a:cubicBezTo>
                <a:cubicBezTo>
                  <a:pt x="8070850" y="1619250"/>
                  <a:pt x="8153400" y="1657350"/>
                  <a:pt x="8204200" y="1689100"/>
                </a:cubicBezTo>
                <a:cubicBezTo>
                  <a:pt x="8172450" y="1739900"/>
                  <a:pt x="8134350" y="1797050"/>
                  <a:pt x="8108950" y="1847850"/>
                </a:cubicBezTo>
                <a:cubicBezTo>
                  <a:pt x="8147050" y="1879600"/>
                  <a:pt x="8204200" y="1879600"/>
                  <a:pt x="8255000" y="1905000"/>
                </a:cubicBezTo>
                <a:cubicBezTo>
                  <a:pt x="8324850" y="1943100"/>
                  <a:pt x="8356600" y="1968500"/>
                  <a:pt x="8413750" y="1968500"/>
                </a:cubicBezTo>
                <a:cubicBezTo>
                  <a:pt x="8432800" y="1968500"/>
                  <a:pt x="8470900" y="1955800"/>
                  <a:pt x="8489950" y="1955800"/>
                </a:cubicBezTo>
                <a:cubicBezTo>
                  <a:pt x="8509000" y="1955800"/>
                  <a:pt x="8623300" y="2076450"/>
                  <a:pt x="8629650" y="2101850"/>
                </a:cubicBezTo>
                <a:cubicBezTo>
                  <a:pt x="8636000" y="2108200"/>
                  <a:pt x="8636000" y="2133600"/>
                  <a:pt x="8642350" y="2146300"/>
                </a:cubicBezTo>
                <a:cubicBezTo>
                  <a:pt x="8775700" y="2362200"/>
                  <a:pt x="8763000" y="2286000"/>
                  <a:pt x="8763000" y="2457450"/>
                </a:cubicBezTo>
                <a:cubicBezTo>
                  <a:pt x="8763000" y="2470150"/>
                  <a:pt x="8832850" y="2673350"/>
                  <a:pt x="8832850" y="2692400"/>
                </a:cubicBezTo>
                <a:cubicBezTo>
                  <a:pt x="8832850" y="2705100"/>
                  <a:pt x="8801100" y="2768600"/>
                  <a:pt x="8801100" y="2787650"/>
                </a:cubicBezTo>
                <a:cubicBezTo>
                  <a:pt x="8801100" y="2806700"/>
                  <a:pt x="8845550" y="2832100"/>
                  <a:pt x="8858250" y="2838450"/>
                </a:cubicBezTo>
                <a:lnTo>
                  <a:pt x="8858250" y="2876550"/>
                </a:lnTo>
                <a:cubicBezTo>
                  <a:pt x="8839200" y="2876550"/>
                  <a:pt x="8801100" y="2870200"/>
                  <a:pt x="8788400" y="2870200"/>
                </a:cubicBezTo>
                <a:cubicBezTo>
                  <a:pt x="8763000" y="2870200"/>
                  <a:pt x="8769350" y="2882900"/>
                  <a:pt x="8718550" y="2908300"/>
                </a:cubicBezTo>
                <a:cubicBezTo>
                  <a:pt x="8705850" y="2914650"/>
                  <a:pt x="8680450" y="2914650"/>
                  <a:pt x="8661400" y="2914650"/>
                </a:cubicBezTo>
                <a:lnTo>
                  <a:pt x="8642350" y="2914650"/>
                </a:lnTo>
                <a:cubicBezTo>
                  <a:pt x="8636000" y="2933700"/>
                  <a:pt x="8636000" y="2952750"/>
                  <a:pt x="8629650" y="2965450"/>
                </a:cubicBezTo>
                <a:lnTo>
                  <a:pt x="8870950" y="3644900"/>
                </a:lnTo>
                <a:lnTo>
                  <a:pt x="8629650" y="3644900"/>
                </a:lnTo>
                <a:cubicBezTo>
                  <a:pt x="8610600" y="3606800"/>
                  <a:pt x="8597900" y="3562350"/>
                  <a:pt x="8578850" y="3517900"/>
                </a:cubicBezTo>
                <a:cubicBezTo>
                  <a:pt x="8502650" y="3562350"/>
                  <a:pt x="8413750" y="3429000"/>
                  <a:pt x="8362950" y="3371850"/>
                </a:cubicBezTo>
                <a:cubicBezTo>
                  <a:pt x="8356600" y="3352800"/>
                  <a:pt x="8324850" y="3340100"/>
                  <a:pt x="8312150" y="3321050"/>
                </a:cubicBezTo>
                <a:cubicBezTo>
                  <a:pt x="8293100" y="3295650"/>
                  <a:pt x="8229600" y="3168650"/>
                  <a:pt x="8216900" y="3168650"/>
                </a:cubicBezTo>
                <a:cubicBezTo>
                  <a:pt x="8197850" y="3168650"/>
                  <a:pt x="8166100" y="3219450"/>
                  <a:pt x="8134350" y="3244850"/>
                </a:cubicBezTo>
                <a:cubicBezTo>
                  <a:pt x="8108950" y="3257550"/>
                  <a:pt x="8070850" y="3263900"/>
                  <a:pt x="8045450" y="3276600"/>
                </a:cubicBezTo>
                <a:cubicBezTo>
                  <a:pt x="8020050" y="3289300"/>
                  <a:pt x="7912100" y="3435350"/>
                  <a:pt x="7912100" y="3441700"/>
                </a:cubicBezTo>
                <a:cubicBezTo>
                  <a:pt x="7912100" y="3460750"/>
                  <a:pt x="7842250" y="3492500"/>
                  <a:pt x="7842250" y="3536950"/>
                </a:cubicBezTo>
                <a:cubicBezTo>
                  <a:pt x="7842250" y="3549650"/>
                  <a:pt x="7854950" y="3606800"/>
                  <a:pt x="7867650" y="3644900"/>
                </a:cubicBezTo>
                <a:lnTo>
                  <a:pt x="7607300" y="3644900"/>
                </a:lnTo>
                <a:cubicBezTo>
                  <a:pt x="7600950" y="3625850"/>
                  <a:pt x="7600950" y="3594100"/>
                  <a:pt x="7588250" y="3575050"/>
                </a:cubicBezTo>
                <a:cubicBezTo>
                  <a:pt x="7575550" y="3556000"/>
                  <a:pt x="7543800" y="3536950"/>
                  <a:pt x="7524750" y="3517900"/>
                </a:cubicBezTo>
                <a:cubicBezTo>
                  <a:pt x="7505700" y="3492500"/>
                  <a:pt x="7486650" y="3416300"/>
                  <a:pt x="7486650" y="3384550"/>
                </a:cubicBezTo>
                <a:cubicBezTo>
                  <a:pt x="7486650" y="3289300"/>
                  <a:pt x="7581900" y="3079750"/>
                  <a:pt x="7581900" y="3022600"/>
                </a:cubicBezTo>
                <a:cubicBezTo>
                  <a:pt x="7581900" y="3009900"/>
                  <a:pt x="7550150" y="2959100"/>
                  <a:pt x="7531100" y="2933700"/>
                </a:cubicBezTo>
                <a:cubicBezTo>
                  <a:pt x="7518400" y="2914650"/>
                  <a:pt x="7499350" y="2901950"/>
                  <a:pt x="7493000" y="2889250"/>
                </a:cubicBezTo>
                <a:cubicBezTo>
                  <a:pt x="7435850" y="2787650"/>
                  <a:pt x="7429500" y="2679700"/>
                  <a:pt x="7404100" y="2584450"/>
                </a:cubicBezTo>
                <a:cubicBezTo>
                  <a:pt x="7404100" y="2571750"/>
                  <a:pt x="7391400" y="2565400"/>
                  <a:pt x="7391400" y="2552700"/>
                </a:cubicBezTo>
                <a:cubicBezTo>
                  <a:pt x="7378700" y="2514600"/>
                  <a:pt x="7378700" y="2451100"/>
                  <a:pt x="7378700" y="2432050"/>
                </a:cubicBezTo>
                <a:cubicBezTo>
                  <a:pt x="7378700" y="2419350"/>
                  <a:pt x="7397750" y="2362200"/>
                  <a:pt x="7397750" y="2343150"/>
                </a:cubicBezTo>
                <a:cubicBezTo>
                  <a:pt x="7397750" y="2330450"/>
                  <a:pt x="7562850" y="2114550"/>
                  <a:pt x="7562850" y="2101850"/>
                </a:cubicBezTo>
                <a:cubicBezTo>
                  <a:pt x="7562850" y="2051050"/>
                  <a:pt x="7467600" y="2063750"/>
                  <a:pt x="7454900" y="2038350"/>
                </a:cubicBezTo>
                <a:cubicBezTo>
                  <a:pt x="7448550" y="2019300"/>
                  <a:pt x="7442200" y="1993900"/>
                  <a:pt x="7442200" y="1968500"/>
                </a:cubicBezTo>
                <a:cubicBezTo>
                  <a:pt x="7435850" y="1809750"/>
                  <a:pt x="7442200" y="1797050"/>
                  <a:pt x="7442200" y="1784350"/>
                </a:cubicBezTo>
                <a:cubicBezTo>
                  <a:pt x="7442200" y="1765300"/>
                  <a:pt x="7416800" y="1739900"/>
                  <a:pt x="7404100" y="1727200"/>
                </a:cubicBezTo>
                <a:cubicBezTo>
                  <a:pt x="7391400" y="1720850"/>
                  <a:pt x="7372350" y="1714500"/>
                  <a:pt x="7359650" y="1708150"/>
                </a:cubicBezTo>
                <a:cubicBezTo>
                  <a:pt x="7366000" y="1657350"/>
                  <a:pt x="7410450" y="1689100"/>
                  <a:pt x="7442200" y="1676400"/>
                </a:cubicBezTo>
                <a:cubicBezTo>
                  <a:pt x="7467600" y="1663700"/>
                  <a:pt x="7467600" y="1625600"/>
                  <a:pt x="7486650" y="1606550"/>
                </a:cubicBezTo>
                <a:cubicBezTo>
                  <a:pt x="7493000" y="1593850"/>
                  <a:pt x="7581900" y="1574800"/>
                  <a:pt x="7607300" y="1574800"/>
                </a:cubicBezTo>
                <a:cubicBezTo>
                  <a:pt x="7702550" y="1574800"/>
                  <a:pt x="7874000" y="1631950"/>
                  <a:pt x="7874000" y="1752600"/>
                </a:cubicBezTo>
                <a:close/>
                <a:moveTo>
                  <a:pt x="3155950" y="812800"/>
                </a:moveTo>
                <a:cubicBezTo>
                  <a:pt x="3143250" y="825500"/>
                  <a:pt x="3130550" y="825500"/>
                  <a:pt x="3111500" y="825500"/>
                </a:cubicBezTo>
                <a:cubicBezTo>
                  <a:pt x="3098800" y="825500"/>
                  <a:pt x="3079750" y="819150"/>
                  <a:pt x="3060700" y="812800"/>
                </a:cubicBezTo>
                <a:lnTo>
                  <a:pt x="3060700" y="793750"/>
                </a:lnTo>
                <a:cubicBezTo>
                  <a:pt x="3079750" y="793750"/>
                  <a:pt x="3105150" y="774700"/>
                  <a:pt x="3155950" y="768350"/>
                </a:cubicBezTo>
                <a:lnTo>
                  <a:pt x="3155950" y="812800"/>
                </a:lnTo>
                <a:close/>
                <a:moveTo>
                  <a:pt x="6464300" y="6350"/>
                </a:moveTo>
                <a:lnTo>
                  <a:pt x="6426200" y="120650"/>
                </a:lnTo>
                <a:cubicBezTo>
                  <a:pt x="6426200" y="120650"/>
                  <a:pt x="6419850" y="127000"/>
                  <a:pt x="6438900" y="127000"/>
                </a:cubicBezTo>
                <a:cubicBezTo>
                  <a:pt x="6470650" y="127000"/>
                  <a:pt x="6508750" y="19050"/>
                  <a:pt x="6527800" y="6350"/>
                </a:cubicBezTo>
                <a:cubicBezTo>
                  <a:pt x="6527800" y="19050"/>
                  <a:pt x="6534150" y="25400"/>
                  <a:pt x="6534150" y="38100"/>
                </a:cubicBezTo>
                <a:cubicBezTo>
                  <a:pt x="6534150" y="57150"/>
                  <a:pt x="6477000" y="177800"/>
                  <a:pt x="6477000" y="196850"/>
                </a:cubicBezTo>
                <a:cubicBezTo>
                  <a:pt x="6477000" y="209550"/>
                  <a:pt x="6337300" y="330200"/>
                  <a:pt x="6280150" y="406400"/>
                </a:cubicBezTo>
                <a:cubicBezTo>
                  <a:pt x="6273800" y="406400"/>
                  <a:pt x="6178550" y="603250"/>
                  <a:pt x="6178550" y="641350"/>
                </a:cubicBezTo>
                <a:cubicBezTo>
                  <a:pt x="6178550" y="660400"/>
                  <a:pt x="6115050" y="800100"/>
                  <a:pt x="6076950" y="876300"/>
                </a:cubicBezTo>
                <a:cubicBezTo>
                  <a:pt x="6051550" y="920750"/>
                  <a:pt x="6007100" y="958850"/>
                  <a:pt x="5975350" y="996950"/>
                </a:cubicBezTo>
                <a:cubicBezTo>
                  <a:pt x="5969000" y="1003300"/>
                  <a:pt x="5962650" y="1016000"/>
                  <a:pt x="5962650" y="1035050"/>
                </a:cubicBezTo>
                <a:cubicBezTo>
                  <a:pt x="5962650" y="1047750"/>
                  <a:pt x="5981700" y="1073150"/>
                  <a:pt x="5981700" y="1092200"/>
                </a:cubicBezTo>
                <a:cubicBezTo>
                  <a:pt x="5981700" y="1104900"/>
                  <a:pt x="5975350" y="1143000"/>
                  <a:pt x="5949950" y="1155700"/>
                </a:cubicBezTo>
                <a:cubicBezTo>
                  <a:pt x="5905500" y="1174750"/>
                  <a:pt x="5835650" y="1174750"/>
                  <a:pt x="5791200" y="1219200"/>
                </a:cubicBezTo>
                <a:cubicBezTo>
                  <a:pt x="5505450" y="1485900"/>
                  <a:pt x="5429250" y="1422400"/>
                  <a:pt x="5429250" y="1663700"/>
                </a:cubicBezTo>
                <a:cubicBezTo>
                  <a:pt x="5429250" y="1682750"/>
                  <a:pt x="5448300" y="1841500"/>
                  <a:pt x="5448300" y="1854200"/>
                </a:cubicBezTo>
                <a:cubicBezTo>
                  <a:pt x="5448300" y="1892300"/>
                  <a:pt x="5416550" y="1924050"/>
                  <a:pt x="5416550" y="1930400"/>
                </a:cubicBezTo>
                <a:cubicBezTo>
                  <a:pt x="5416550" y="1943100"/>
                  <a:pt x="5492750" y="2044700"/>
                  <a:pt x="5511800" y="2044700"/>
                </a:cubicBezTo>
                <a:cubicBezTo>
                  <a:pt x="5524500" y="2044700"/>
                  <a:pt x="5537200" y="2019300"/>
                  <a:pt x="5556250" y="2019300"/>
                </a:cubicBezTo>
                <a:cubicBezTo>
                  <a:pt x="5581650" y="2019300"/>
                  <a:pt x="5600700" y="2038350"/>
                  <a:pt x="5613400" y="2089150"/>
                </a:cubicBezTo>
                <a:cubicBezTo>
                  <a:pt x="5657850" y="2216150"/>
                  <a:pt x="5740400" y="2476500"/>
                  <a:pt x="5740400" y="2489200"/>
                </a:cubicBezTo>
                <a:cubicBezTo>
                  <a:pt x="5740400" y="2520950"/>
                  <a:pt x="5715000" y="2527300"/>
                  <a:pt x="5708650" y="2527300"/>
                </a:cubicBezTo>
                <a:cubicBezTo>
                  <a:pt x="5695950" y="2527300"/>
                  <a:pt x="5664200" y="2508250"/>
                  <a:pt x="5651500" y="2482850"/>
                </a:cubicBezTo>
                <a:cubicBezTo>
                  <a:pt x="5638800" y="2489200"/>
                  <a:pt x="5613400" y="2546350"/>
                  <a:pt x="5613400" y="2565400"/>
                </a:cubicBezTo>
                <a:cubicBezTo>
                  <a:pt x="5613400" y="2578100"/>
                  <a:pt x="5619750" y="2609850"/>
                  <a:pt x="5619750" y="2635250"/>
                </a:cubicBezTo>
                <a:cubicBezTo>
                  <a:pt x="5632450" y="2819400"/>
                  <a:pt x="5651500" y="3022600"/>
                  <a:pt x="5702300" y="3219450"/>
                </a:cubicBezTo>
                <a:cubicBezTo>
                  <a:pt x="5708650" y="3219450"/>
                  <a:pt x="5715000" y="3219450"/>
                  <a:pt x="5715000" y="3213100"/>
                </a:cubicBezTo>
                <a:cubicBezTo>
                  <a:pt x="5740400" y="3162300"/>
                  <a:pt x="5772150" y="3086100"/>
                  <a:pt x="5772150" y="3067050"/>
                </a:cubicBezTo>
                <a:cubicBezTo>
                  <a:pt x="5772150" y="3054350"/>
                  <a:pt x="5797550" y="3022600"/>
                  <a:pt x="5810250" y="3009900"/>
                </a:cubicBezTo>
                <a:cubicBezTo>
                  <a:pt x="5822950" y="2997200"/>
                  <a:pt x="5854700" y="2990850"/>
                  <a:pt x="5880100" y="2971800"/>
                </a:cubicBezTo>
                <a:cubicBezTo>
                  <a:pt x="5911850" y="2940050"/>
                  <a:pt x="5949950" y="2895600"/>
                  <a:pt x="5969000" y="2863850"/>
                </a:cubicBezTo>
                <a:cubicBezTo>
                  <a:pt x="6013450" y="2794000"/>
                  <a:pt x="6146800" y="2622550"/>
                  <a:pt x="6146800" y="2571750"/>
                </a:cubicBezTo>
                <a:cubicBezTo>
                  <a:pt x="6146800" y="2520950"/>
                  <a:pt x="6292850" y="2355850"/>
                  <a:pt x="6305550" y="2343150"/>
                </a:cubicBezTo>
                <a:cubicBezTo>
                  <a:pt x="6267450" y="2305050"/>
                  <a:pt x="6248400" y="2336800"/>
                  <a:pt x="6248400" y="2298700"/>
                </a:cubicBezTo>
                <a:cubicBezTo>
                  <a:pt x="6248400" y="2279650"/>
                  <a:pt x="6248400" y="2279650"/>
                  <a:pt x="6261100" y="2266950"/>
                </a:cubicBezTo>
                <a:lnTo>
                  <a:pt x="6254750" y="2190750"/>
                </a:lnTo>
                <a:cubicBezTo>
                  <a:pt x="6197600" y="2241550"/>
                  <a:pt x="6216650" y="2457450"/>
                  <a:pt x="6115050" y="2457450"/>
                </a:cubicBezTo>
                <a:cubicBezTo>
                  <a:pt x="6076950" y="2457450"/>
                  <a:pt x="6076950" y="2444750"/>
                  <a:pt x="6076950" y="2425700"/>
                </a:cubicBezTo>
                <a:cubicBezTo>
                  <a:pt x="6076950" y="2374900"/>
                  <a:pt x="6159500" y="2063750"/>
                  <a:pt x="6159500" y="2063750"/>
                </a:cubicBezTo>
                <a:cubicBezTo>
                  <a:pt x="6159500" y="2044700"/>
                  <a:pt x="6153150" y="2044700"/>
                  <a:pt x="6146800" y="2038350"/>
                </a:cubicBezTo>
                <a:cubicBezTo>
                  <a:pt x="6134100" y="2038350"/>
                  <a:pt x="6115050" y="2038350"/>
                  <a:pt x="6102350" y="2032000"/>
                </a:cubicBezTo>
                <a:cubicBezTo>
                  <a:pt x="6089650" y="2019300"/>
                  <a:pt x="6089650" y="1993900"/>
                  <a:pt x="6076950" y="1981200"/>
                </a:cubicBezTo>
                <a:cubicBezTo>
                  <a:pt x="6064250" y="1962150"/>
                  <a:pt x="6032500" y="1949450"/>
                  <a:pt x="6013450" y="1936750"/>
                </a:cubicBezTo>
                <a:cubicBezTo>
                  <a:pt x="6000750" y="1924050"/>
                  <a:pt x="6013450" y="1898650"/>
                  <a:pt x="6013450" y="1885950"/>
                </a:cubicBezTo>
                <a:cubicBezTo>
                  <a:pt x="6013450" y="1847850"/>
                  <a:pt x="5867400" y="1809750"/>
                  <a:pt x="5854700" y="1809750"/>
                </a:cubicBezTo>
                <a:lnTo>
                  <a:pt x="5854700" y="1790700"/>
                </a:lnTo>
                <a:cubicBezTo>
                  <a:pt x="5867400" y="1778000"/>
                  <a:pt x="5873750" y="1771650"/>
                  <a:pt x="5886450" y="1771650"/>
                </a:cubicBezTo>
                <a:cubicBezTo>
                  <a:pt x="5905500" y="1771650"/>
                  <a:pt x="6026150" y="1809750"/>
                  <a:pt x="6045200" y="1809750"/>
                </a:cubicBezTo>
                <a:cubicBezTo>
                  <a:pt x="6096000" y="1809750"/>
                  <a:pt x="6096000" y="1758950"/>
                  <a:pt x="6140450" y="1758950"/>
                </a:cubicBezTo>
                <a:cubicBezTo>
                  <a:pt x="6197600" y="1758950"/>
                  <a:pt x="6191250" y="1860550"/>
                  <a:pt x="6267450" y="1860550"/>
                </a:cubicBezTo>
                <a:cubicBezTo>
                  <a:pt x="6286500" y="1860550"/>
                  <a:pt x="6292850" y="1854200"/>
                  <a:pt x="6413500" y="1854200"/>
                </a:cubicBezTo>
                <a:cubicBezTo>
                  <a:pt x="6432550" y="1847850"/>
                  <a:pt x="6457950" y="1847850"/>
                  <a:pt x="6477000" y="1841500"/>
                </a:cubicBezTo>
                <a:cubicBezTo>
                  <a:pt x="6508750" y="1835150"/>
                  <a:pt x="6527800" y="1771650"/>
                  <a:pt x="6534150" y="1752600"/>
                </a:cubicBezTo>
                <a:cubicBezTo>
                  <a:pt x="6553200" y="1695450"/>
                  <a:pt x="6572250" y="1625600"/>
                  <a:pt x="6610350" y="1568450"/>
                </a:cubicBezTo>
                <a:cubicBezTo>
                  <a:pt x="6648450" y="1504950"/>
                  <a:pt x="6724650" y="1460500"/>
                  <a:pt x="6769100" y="1403350"/>
                </a:cubicBezTo>
                <a:cubicBezTo>
                  <a:pt x="6813550" y="1339850"/>
                  <a:pt x="6838950" y="1276350"/>
                  <a:pt x="6870700" y="1212850"/>
                </a:cubicBezTo>
                <a:cubicBezTo>
                  <a:pt x="6858000" y="1206500"/>
                  <a:pt x="6838950" y="1200150"/>
                  <a:pt x="6819900" y="1187450"/>
                </a:cubicBezTo>
                <a:cubicBezTo>
                  <a:pt x="6813550" y="1143000"/>
                  <a:pt x="6800850" y="1054100"/>
                  <a:pt x="6800850" y="1041400"/>
                </a:cubicBezTo>
                <a:cubicBezTo>
                  <a:pt x="6800850" y="1022350"/>
                  <a:pt x="6813550" y="927100"/>
                  <a:pt x="6813550" y="914400"/>
                </a:cubicBezTo>
                <a:cubicBezTo>
                  <a:pt x="6813550" y="844550"/>
                  <a:pt x="6762750" y="889000"/>
                  <a:pt x="6762750" y="825500"/>
                </a:cubicBezTo>
                <a:cubicBezTo>
                  <a:pt x="6762750" y="812800"/>
                  <a:pt x="6769100" y="787400"/>
                  <a:pt x="6788150" y="781050"/>
                </a:cubicBezTo>
                <a:cubicBezTo>
                  <a:pt x="6807200" y="762000"/>
                  <a:pt x="6845300" y="755650"/>
                  <a:pt x="6870700" y="736600"/>
                </a:cubicBezTo>
                <a:cubicBezTo>
                  <a:pt x="6908800" y="704850"/>
                  <a:pt x="6940550" y="692150"/>
                  <a:pt x="6965950" y="692150"/>
                </a:cubicBezTo>
                <a:cubicBezTo>
                  <a:pt x="6985000" y="692150"/>
                  <a:pt x="7004050" y="698500"/>
                  <a:pt x="7016750" y="698500"/>
                </a:cubicBezTo>
                <a:cubicBezTo>
                  <a:pt x="7029450" y="698500"/>
                  <a:pt x="7150100" y="742950"/>
                  <a:pt x="7181850" y="762000"/>
                </a:cubicBezTo>
                <a:cubicBezTo>
                  <a:pt x="7219950" y="781050"/>
                  <a:pt x="7239000" y="857250"/>
                  <a:pt x="7239000" y="895350"/>
                </a:cubicBezTo>
                <a:cubicBezTo>
                  <a:pt x="7239000" y="1009650"/>
                  <a:pt x="7118350" y="1111250"/>
                  <a:pt x="7118350" y="1123950"/>
                </a:cubicBezTo>
                <a:cubicBezTo>
                  <a:pt x="7118350" y="1143000"/>
                  <a:pt x="7137400" y="1155700"/>
                  <a:pt x="7143750" y="1181100"/>
                </a:cubicBezTo>
                <a:cubicBezTo>
                  <a:pt x="7150100" y="1200150"/>
                  <a:pt x="7143750" y="1238250"/>
                  <a:pt x="7162800" y="1270000"/>
                </a:cubicBezTo>
                <a:cubicBezTo>
                  <a:pt x="7194550" y="1320800"/>
                  <a:pt x="7245350" y="1314450"/>
                  <a:pt x="7296150" y="1333500"/>
                </a:cubicBezTo>
                <a:cubicBezTo>
                  <a:pt x="7308850" y="1339850"/>
                  <a:pt x="7334250" y="1339850"/>
                  <a:pt x="7353300" y="1352550"/>
                </a:cubicBezTo>
                <a:cubicBezTo>
                  <a:pt x="7372350" y="1365250"/>
                  <a:pt x="7410450" y="1460500"/>
                  <a:pt x="7410450" y="1473200"/>
                </a:cubicBezTo>
                <a:cubicBezTo>
                  <a:pt x="7410450" y="1524000"/>
                  <a:pt x="7346950" y="1606550"/>
                  <a:pt x="7327900" y="1663700"/>
                </a:cubicBezTo>
                <a:cubicBezTo>
                  <a:pt x="7321550" y="1676400"/>
                  <a:pt x="7327900" y="1714500"/>
                  <a:pt x="7327900" y="1733550"/>
                </a:cubicBezTo>
                <a:cubicBezTo>
                  <a:pt x="7327900" y="1752600"/>
                  <a:pt x="7321550" y="1758950"/>
                  <a:pt x="7302500" y="1797050"/>
                </a:cubicBezTo>
                <a:cubicBezTo>
                  <a:pt x="7277100" y="1835150"/>
                  <a:pt x="7245350" y="1879600"/>
                  <a:pt x="7226300" y="1930400"/>
                </a:cubicBezTo>
                <a:cubicBezTo>
                  <a:pt x="7213600" y="1962150"/>
                  <a:pt x="7207250" y="2006600"/>
                  <a:pt x="7200900" y="2044700"/>
                </a:cubicBezTo>
                <a:cubicBezTo>
                  <a:pt x="7194550" y="2063750"/>
                  <a:pt x="7200900" y="2101850"/>
                  <a:pt x="7169150" y="2114550"/>
                </a:cubicBezTo>
                <a:cubicBezTo>
                  <a:pt x="7112000" y="2139950"/>
                  <a:pt x="7092950" y="2139950"/>
                  <a:pt x="7092950" y="2184400"/>
                </a:cubicBezTo>
                <a:cubicBezTo>
                  <a:pt x="7092950" y="2203450"/>
                  <a:pt x="7124700" y="2266950"/>
                  <a:pt x="7131050" y="2317750"/>
                </a:cubicBezTo>
                <a:cubicBezTo>
                  <a:pt x="7156450" y="2432050"/>
                  <a:pt x="7162800" y="2559050"/>
                  <a:pt x="7188200" y="2679700"/>
                </a:cubicBezTo>
                <a:cubicBezTo>
                  <a:pt x="7188200" y="2692400"/>
                  <a:pt x="7207250" y="2705100"/>
                  <a:pt x="7207250" y="2724150"/>
                </a:cubicBezTo>
                <a:cubicBezTo>
                  <a:pt x="7207250" y="2736850"/>
                  <a:pt x="7200900" y="2736850"/>
                  <a:pt x="7200900" y="2749550"/>
                </a:cubicBezTo>
                <a:cubicBezTo>
                  <a:pt x="7181850" y="2755900"/>
                  <a:pt x="7156450" y="2755900"/>
                  <a:pt x="7143750" y="2755900"/>
                </a:cubicBezTo>
                <a:cubicBezTo>
                  <a:pt x="7112000" y="2755900"/>
                  <a:pt x="7124700" y="2787650"/>
                  <a:pt x="7124700" y="2800350"/>
                </a:cubicBezTo>
                <a:lnTo>
                  <a:pt x="7124700" y="3022600"/>
                </a:lnTo>
                <a:lnTo>
                  <a:pt x="7086600" y="3644900"/>
                </a:lnTo>
                <a:lnTo>
                  <a:pt x="6870700" y="3644900"/>
                </a:lnTo>
                <a:cubicBezTo>
                  <a:pt x="6858000" y="3594100"/>
                  <a:pt x="6851650" y="3536950"/>
                  <a:pt x="6826250" y="3492500"/>
                </a:cubicBezTo>
                <a:cubicBezTo>
                  <a:pt x="6813550" y="3460750"/>
                  <a:pt x="6781800" y="3422650"/>
                  <a:pt x="6762750" y="3397250"/>
                </a:cubicBezTo>
                <a:cubicBezTo>
                  <a:pt x="6686550" y="3314700"/>
                  <a:pt x="6667500" y="3206750"/>
                  <a:pt x="6648450" y="3130550"/>
                </a:cubicBezTo>
                <a:cubicBezTo>
                  <a:pt x="6629400" y="3060700"/>
                  <a:pt x="6597650" y="2927350"/>
                  <a:pt x="6597650" y="2914650"/>
                </a:cubicBezTo>
                <a:cubicBezTo>
                  <a:pt x="6597650" y="2895600"/>
                  <a:pt x="6578600" y="2882900"/>
                  <a:pt x="6565900" y="2882900"/>
                </a:cubicBezTo>
                <a:cubicBezTo>
                  <a:pt x="6483350" y="2882900"/>
                  <a:pt x="6210300" y="3162300"/>
                  <a:pt x="6184900" y="3187700"/>
                </a:cubicBezTo>
                <a:cubicBezTo>
                  <a:pt x="6153150" y="3213100"/>
                  <a:pt x="6083300" y="3251200"/>
                  <a:pt x="6045200" y="3276600"/>
                </a:cubicBezTo>
                <a:cubicBezTo>
                  <a:pt x="6013450" y="3289300"/>
                  <a:pt x="5994400" y="3321050"/>
                  <a:pt x="5975350" y="3333750"/>
                </a:cubicBezTo>
                <a:cubicBezTo>
                  <a:pt x="5956300" y="3346450"/>
                  <a:pt x="5930900" y="3371850"/>
                  <a:pt x="5911850" y="3397250"/>
                </a:cubicBezTo>
                <a:cubicBezTo>
                  <a:pt x="5886450" y="3422650"/>
                  <a:pt x="5861050" y="3460750"/>
                  <a:pt x="5854700" y="3498850"/>
                </a:cubicBezTo>
                <a:cubicBezTo>
                  <a:pt x="5848350" y="3511550"/>
                  <a:pt x="5854700" y="3543300"/>
                  <a:pt x="5842000" y="3562350"/>
                </a:cubicBezTo>
                <a:cubicBezTo>
                  <a:pt x="5816600" y="3594100"/>
                  <a:pt x="5740400" y="3587750"/>
                  <a:pt x="5740400" y="3625850"/>
                </a:cubicBezTo>
                <a:cubicBezTo>
                  <a:pt x="5740400" y="3638550"/>
                  <a:pt x="5740400" y="3632200"/>
                  <a:pt x="5746750" y="3644900"/>
                </a:cubicBezTo>
                <a:lnTo>
                  <a:pt x="5537200" y="3644900"/>
                </a:lnTo>
                <a:cubicBezTo>
                  <a:pt x="5549900" y="3625850"/>
                  <a:pt x="5562600" y="3594100"/>
                  <a:pt x="5562600" y="3575050"/>
                </a:cubicBezTo>
                <a:cubicBezTo>
                  <a:pt x="5562600" y="3562350"/>
                  <a:pt x="5518150" y="3479800"/>
                  <a:pt x="5486400" y="3441700"/>
                </a:cubicBezTo>
                <a:cubicBezTo>
                  <a:pt x="5441950" y="3378200"/>
                  <a:pt x="5422900" y="3276600"/>
                  <a:pt x="5403850" y="3213100"/>
                </a:cubicBezTo>
                <a:cubicBezTo>
                  <a:pt x="5391150" y="3175000"/>
                  <a:pt x="5378450" y="3124200"/>
                  <a:pt x="5359400" y="3086100"/>
                </a:cubicBezTo>
                <a:cubicBezTo>
                  <a:pt x="5340350" y="3022600"/>
                  <a:pt x="5276850" y="2901950"/>
                  <a:pt x="5276850" y="2889250"/>
                </a:cubicBezTo>
                <a:cubicBezTo>
                  <a:pt x="5276850" y="2870200"/>
                  <a:pt x="5251450" y="2857500"/>
                  <a:pt x="5245100" y="2851150"/>
                </a:cubicBezTo>
                <a:cubicBezTo>
                  <a:pt x="5226050" y="2838450"/>
                  <a:pt x="5194300" y="2825750"/>
                  <a:pt x="5175250" y="2825750"/>
                </a:cubicBezTo>
                <a:cubicBezTo>
                  <a:pt x="5162550" y="2825750"/>
                  <a:pt x="5124450" y="2832100"/>
                  <a:pt x="5111750" y="2851150"/>
                </a:cubicBezTo>
                <a:cubicBezTo>
                  <a:pt x="5092700" y="2863850"/>
                  <a:pt x="5010150" y="3003550"/>
                  <a:pt x="5010150" y="3054350"/>
                </a:cubicBezTo>
                <a:cubicBezTo>
                  <a:pt x="5010150" y="3067050"/>
                  <a:pt x="4997450" y="3067050"/>
                  <a:pt x="4991100" y="3073400"/>
                </a:cubicBezTo>
                <a:cubicBezTo>
                  <a:pt x="4984750" y="3098800"/>
                  <a:pt x="4959350" y="3124200"/>
                  <a:pt x="4953000" y="3143250"/>
                </a:cubicBezTo>
                <a:cubicBezTo>
                  <a:pt x="4933950" y="3181350"/>
                  <a:pt x="4857750" y="3251200"/>
                  <a:pt x="4826000" y="3308350"/>
                </a:cubicBezTo>
                <a:cubicBezTo>
                  <a:pt x="4819650" y="3321050"/>
                  <a:pt x="4819650" y="3359150"/>
                  <a:pt x="4819650" y="3371850"/>
                </a:cubicBezTo>
                <a:cubicBezTo>
                  <a:pt x="4819650" y="3390900"/>
                  <a:pt x="4864100" y="3581400"/>
                  <a:pt x="4864100" y="3600450"/>
                </a:cubicBezTo>
                <a:lnTo>
                  <a:pt x="4864100" y="3644900"/>
                </a:lnTo>
                <a:lnTo>
                  <a:pt x="4654550" y="3644900"/>
                </a:lnTo>
                <a:cubicBezTo>
                  <a:pt x="4610100" y="3581400"/>
                  <a:pt x="4584700" y="3530600"/>
                  <a:pt x="4565650" y="3479800"/>
                </a:cubicBezTo>
                <a:cubicBezTo>
                  <a:pt x="4552950" y="3429000"/>
                  <a:pt x="4533900" y="3384550"/>
                  <a:pt x="4514850" y="3346450"/>
                </a:cubicBezTo>
                <a:cubicBezTo>
                  <a:pt x="4502150" y="3308350"/>
                  <a:pt x="4464050" y="3257550"/>
                  <a:pt x="4464050" y="3238500"/>
                </a:cubicBezTo>
                <a:cubicBezTo>
                  <a:pt x="4464050" y="3219450"/>
                  <a:pt x="4546600" y="3098800"/>
                  <a:pt x="4546600" y="3073400"/>
                </a:cubicBezTo>
                <a:cubicBezTo>
                  <a:pt x="4546600" y="3060700"/>
                  <a:pt x="4641850" y="2863850"/>
                  <a:pt x="4673600" y="2762250"/>
                </a:cubicBezTo>
                <a:cubicBezTo>
                  <a:pt x="4679950" y="2736850"/>
                  <a:pt x="4692650" y="2705100"/>
                  <a:pt x="4699000" y="2673350"/>
                </a:cubicBezTo>
                <a:lnTo>
                  <a:pt x="4775200" y="2266950"/>
                </a:lnTo>
                <a:cubicBezTo>
                  <a:pt x="4787900" y="2228850"/>
                  <a:pt x="4806950" y="2171700"/>
                  <a:pt x="4806950" y="2152650"/>
                </a:cubicBezTo>
                <a:cubicBezTo>
                  <a:pt x="4806950" y="2070100"/>
                  <a:pt x="4743450" y="2076450"/>
                  <a:pt x="4711700" y="2000250"/>
                </a:cubicBezTo>
                <a:cubicBezTo>
                  <a:pt x="4667250" y="1898650"/>
                  <a:pt x="4641850" y="1778000"/>
                  <a:pt x="4521200" y="1727200"/>
                </a:cubicBezTo>
                <a:cubicBezTo>
                  <a:pt x="4368800" y="1663700"/>
                  <a:pt x="4406900" y="1676400"/>
                  <a:pt x="4286250" y="1676400"/>
                </a:cubicBezTo>
                <a:cubicBezTo>
                  <a:pt x="4235450" y="1676400"/>
                  <a:pt x="4197350" y="1676400"/>
                  <a:pt x="4152900" y="1695450"/>
                </a:cubicBezTo>
                <a:lnTo>
                  <a:pt x="4152900" y="1708150"/>
                </a:lnTo>
                <a:cubicBezTo>
                  <a:pt x="4171950" y="1746250"/>
                  <a:pt x="4197350" y="1790700"/>
                  <a:pt x="4197350" y="1809750"/>
                </a:cubicBezTo>
                <a:cubicBezTo>
                  <a:pt x="4197350" y="1822450"/>
                  <a:pt x="4191000" y="1828800"/>
                  <a:pt x="4191000" y="1936750"/>
                </a:cubicBezTo>
                <a:cubicBezTo>
                  <a:pt x="4184650" y="1987550"/>
                  <a:pt x="4178300" y="2044700"/>
                  <a:pt x="4165600" y="2101850"/>
                </a:cubicBezTo>
                <a:cubicBezTo>
                  <a:pt x="4146550" y="2203450"/>
                  <a:pt x="4121150" y="2305050"/>
                  <a:pt x="4108450" y="2406650"/>
                </a:cubicBezTo>
                <a:cubicBezTo>
                  <a:pt x="4102100" y="2438400"/>
                  <a:pt x="4108450" y="2482850"/>
                  <a:pt x="4095750" y="2514600"/>
                </a:cubicBezTo>
                <a:cubicBezTo>
                  <a:pt x="4089400" y="2527300"/>
                  <a:pt x="4070350" y="2546350"/>
                  <a:pt x="4051300" y="2546350"/>
                </a:cubicBezTo>
                <a:cubicBezTo>
                  <a:pt x="4038600" y="2546350"/>
                  <a:pt x="3962400" y="2527300"/>
                  <a:pt x="3924300" y="2508250"/>
                </a:cubicBezTo>
                <a:cubicBezTo>
                  <a:pt x="3911600" y="2501900"/>
                  <a:pt x="3905250" y="2482850"/>
                  <a:pt x="3905250" y="2470150"/>
                </a:cubicBezTo>
                <a:cubicBezTo>
                  <a:pt x="3905250" y="2451100"/>
                  <a:pt x="3924300" y="2400300"/>
                  <a:pt x="3943350" y="2381250"/>
                </a:cubicBezTo>
                <a:cubicBezTo>
                  <a:pt x="4000500" y="2317750"/>
                  <a:pt x="4025900" y="2241550"/>
                  <a:pt x="4025900" y="2178050"/>
                </a:cubicBezTo>
                <a:cubicBezTo>
                  <a:pt x="4025900" y="2152650"/>
                  <a:pt x="4025900" y="2127250"/>
                  <a:pt x="4032250" y="2101850"/>
                </a:cubicBezTo>
                <a:cubicBezTo>
                  <a:pt x="4032250" y="1905000"/>
                  <a:pt x="4038600" y="1911350"/>
                  <a:pt x="4038600" y="1892300"/>
                </a:cubicBezTo>
                <a:cubicBezTo>
                  <a:pt x="4038600" y="1828800"/>
                  <a:pt x="3917950" y="1847850"/>
                  <a:pt x="3917950" y="1809750"/>
                </a:cubicBezTo>
                <a:cubicBezTo>
                  <a:pt x="3917950" y="1790700"/>
                  <a:pt x="3892550" y="1784350"/>
                  <a:pt x="3886200" y="1771650"/>
                </a:cubicBezTo>
                <a:cubicBezTo>
                  <a:pt x="3879850" y="1758950"/>
                  <a:pt x="3803650" y="1612900"/>
                  <a:pt x="3784600" y="1612900"/>
                </a:cubicBezTo>
                <a:cubicBezTo>
                  <a:pt x="3746500" y="1612900"/>
                  <a:pt x="3733800" y="1657350"/>
                  <a:pt x="3733800" y="1682750"/>
                </a:cubicBezTo>
                <a:cubicBezTo>
                  <a:pt x="3733800" y="1695450"/>
                  <a:pt x="3714750" y="1720850"/>
                  <a:pt x="3714750" y="1739900"/>
                </a:cubicBezTo>
                <a:cubicBezTo>
                  <a:pt x="3714750" y="1752600"/>
                  <a:pt x="3657600" y="1797050"/>
                  <a:pt x="3632200" y="1822450"/>
                </a:cubicBezTo>
                <a:cubicBezTo>
                  <a:pt x="3619500" y="1828800"/>
                  <a:pt x="3625850" y="1847850"/>
                  <a:pt x="3625850" y="1860550"/>
                </a:cubicBezTo>
                <a:cubicBezTo>
                  <a:pt x="3625850" y="1936750"/>
                  <a:pt x="3695700" y="1930400"/>
                  <a:pt x="3695700" y="1993900"/>
                </a:cubicBezTo>
                <a:cubicBezTo>
                  <a:pt x="3695700" y="2006600"/>
                  <a:pt x="3714750" y="2038350"/>
                  <a:pt x="3721100" y="2063750"/>
                </a:cubicBezTo>
                <a:cubicBezTo>
                  <a:pt x="3733800" y="2108200"/>
                  <a:pt x="3733800" y="2165350"/>
                  <a:pt x="3759200" y="2216150"/>
                </a:cubicBezTo>
                <a:cubicBezTo>
                  <a:pt x="3765550" y="2235200"/>
                  <a:pt x="3790950" y="2254250"/>
                  <a:pt x="3803650" y="2279650"/>
                </a:cubicBezTo>
                <a:cubicBezTo>
                  <a:pt x="3803650" y="2286000"/>
                  <a:pt x="3810000" y="2279650"/>
                  <a:pt x="3810000" y="2298700"/>
                </a:cubicBezTo>
                <a:cubicBezTo>
                  <a:pt x="3810000" y="2311400"/>
                  <a:pt x="3790950" y="2457450"/>
                  <a:pt x="3790950" y="2476500"/>
                </a:cubicBezTo>
                <a:cubicBezTo>
                  <a:pt x="3790950" y="2571750"/>
                  <a:pt x="3860800" y="2838450"/>
                  <a:pt x="3886200" y="2908300"/>
                </a:cubicBezTo>
                <a:cubicBezTo>
                  <a:pt x="3898900" y="2940050"/>
                  <a:pt x="3917950" y="2978150"/>
                  <a:pt x="3930650" y="3016250"/>
                </a:cubicBezTo>
                <a:cubicBezTo>
                  <a:pt x="3949700" y="3048000"/>
                  <a:pt x="3962400" y="3098800"/>
                  <a:pt x="3968750" y="3143250"/>
                </a:cubicBezTo>
                <a:cubicBezTo>
                  <a:pt x="3981450" y="3225800"/>
                  <a:pt x="3987800" y="3327400"/>
                  <a:pt x="3994150" y="3416300"/>
                </a:cubicBezTo>
                <a:cubicBezTo>
                  <a:pt x="4000500" y="3454400"/>
                  <a:pt x="3994150" y="3530600"/>
                  <a:pt x="4019550" y="3575050"/>
                </a:cubicBezTo>
                <a:cubicBezTo>
                  <a:pt x="4025900" y="3581400"/>
                  <a:pt x="4032250" y="3581400"/>
                  <a:pt x="4032250" y="3581400"/>
                </a:cubicBezTo>
                <a:cubicBezTo>
                  <a:pt x="4044950" y="3606800"/>
                  <a:pt x="4057650" y="3619500"/>
                  <a:pt x="4064000" y="3644900"/>
                </a:cubicBezTo>
                <a:lnTo>
                  <a:pt x="3905250" y="3644900"/>
                </a:lnTo>
                <a:cubicBezTo>
                  <a:pt x="3873500" y="3498850"/>
                  <a:pt x="3810000" y="3352800"/>
                  <a:pt x="3746500" y="3225800"/>
                </a:cubicBezTo>
                <a:cubicBezTo>
                  <a:pt x="3733800" y="3194050"/>
                  <a:pt x="3695700" y="3162300"/>
                  <a:pt x="3670300" y="3136900"/>
                </a:cubicBezTo>
                <a:cubicBezTo>
                  <a:pt x="3644900" y="3098800"/>
                  <a:pt x="3638550" y="3054350"/>
                  <a:pt x="3619500" y="3022600"/>
                </a:cubicBezTo>
                <a:cubicBezTo>
                  <a:pt x="3587750" y="2952750"/>
                  <a:pt x="3530600" y="2838450"/>
                  <a:pt x="3530600" y="2825750"/>
                </a:cubicBezTo>
                <a:cubicBezTo>
                  <a:pt x="3530600" y="2806700"/>
                  <a:pt x="3479800" y="2755900"/>
                  <a:pt x="3460750" y="2717800"/>
                </a:cubicBezTo>
                <a:cubicBezTo>
                  <a:pt x="3409950" y="2711450"/>
                  <a:pt x="3390900" y="2768600"/>
                  <a:pt x="3390900" y="2787650"/>
                </a:cubicBezTo>
                <a:cubicBezTo>
                  <a:pt x="3390900" y="2806700"/>
                  <a:pt x="3403600" y="2889250"/>
                  <a:pt x="3403600" y="2908300"/>
                </a:cubicBezTo>
                <a:cubicBezTo>
                  <a:pt x="3403600" y="2921000"/>
                  <a:pt x="3390900" y="2990850"/>
                  <a:pt x="3378200" y="3028950"/>
                </a:cubicBezTo>
                <a:cubicBezTo>
                  <a:pt x="3359150" y="3092450"/>
                  <a:pt x="3359150" y="3168650"/>
                  <a:pt x="3359150" y="3232150"/>
                </a:cubicBezTo>
                <a:cubicBezTo>
                  <a:pt x="3359150" y="3251200"/>
                  <a:pt x="3346450" y="3282950"/>
                  <a:pt x="3359150" y="3302000"/>
                </a:cubicBezTo>
                <a:cubicBezTo>
                  <a:pt x="3390900" y="3340100"/>
                  <a:pt x="3460750" y="3378200"/>
                  <a:pt x="3492500" y="3429000"/>
                </a:cubicBezTo>
                <a:cubicBezTo>
                  <a:pt x="3543300" y="3492500"/>
                  <a:pt x="3575050" y="3575050"/>
                  <a:pt x="3619500" y="3644900"/>
                </a:cubicBezTo>
                <a:lnTo>
                  <a:pt x="2857500" y="3644900"/>
                </a:lnTo>
                <a:lnTo>
                  <a:pt x="2857500" y="3625850"/>
                </a:lnTo>
                <a:cubicBezTo>
                  <a:pt x="2946400" y="3600450"/>
                  <a:pt x="3060700" y="3568700"/>
                  <a:pt x="3098800" y="3505200"/>
                </a:cubicBezTo>
                <a:cubicBezTo>
                  <a:pt x="3105150" y="3479800"/>
                  <a:pt x="3117850" y="3435350"/>
                  <a:pt x="3117850" y="3422650"/>
                </a:cubicBezTo>
                <a:cubicBezTo>
                  <a:pt x="3117850" y="3371850"/>
                  <a:pt x="2952750" y="3308350"/>
                  <a:pt x="2940050" y="3295650"/>
                </a:cubicBezTo>
                <a:cubicBezTo>
                  <a:pt x="2889250" y="3257550"/>
                  <a:pt x="2819400" y="3244850"/>
                  <a:pt x="2819400" y="3175000"/>
                </a:cubicBezTo>
                <a:cubicBezTo>
                  <a:pt x="2813050" y="3175000"/>
                  <a:pt x="2794000" y="3175000"/>
                  <a:pt x="2787650" y="3168650"/>
                </a:cubicBezTo>
                <a:cubicBezTo>
                  <a:pt x="2698750" y="3124200"/>
                  <a:pt x="2622550" y="3041650"/>
                  <a:pt x="2540000" y="2971800"/>
                </a:cubicBezTo>
                <a:cubicBezTo>
                  <a:pt x="2514600" y="2946400"/>
                  <a:pt x="2463800" y="2895600"/>
                  <a:pt x="2432050" y="2908300"/>
                </a:cubicBezTo>
                <a:cubicBezTo>
                  <a:pt x="2387600" y="2971800"/>
                  <a:pt x="2336800" y="2997200"/>
                  <a:pt x="2279650" y="3035300"/>
                </a:cubicBezTo>
                <a:cubicBezTo>
                  <a:pt x="2260600" y="3048000"/>
                  <a:pt x="2241550" y="3073400"/>
                  <a:pt x="2216150" y="3086100"/>
                </a:cubicBezTo>
                <a:cubicBezTo>
                  <a:pt x="2197100" y="3098800"/>
                  <a:pt x="2178050" y="3105150"/>
                  <a:pt x="2159000" y="3111500"/>
                </a:cubicBezTo>
                <a:cubicBezTo>
                  <a:pt x="2152650" y="3117850"/>
                  <a:pt x="2152650" y="3130550"/>
                  <a:pt x="2146300" y="3130550"/>
                </a:cubicBezTo>
                <a:cubicBezTo>
                  <a:pt x="2076450" y="3181350"/>
                  <a:pt x="1993900" y="3213100"/>
                  <a:pt x="1917700" y="3251200"/>
                </a:cubicBezTo>
                <a:cubicBezTo>
                  <a:pt x="1917700" y="3257550"/>
                  <a:pt x="1917700" y="3270250"/>
                  <a:pt x="1936750" y="3276600"/>
                </a:cubicBezTo>
                <a:cubicBezTo>
                  <a:pt x="1962150" y="3295650"/>
                  <a:pt x="2006600" y="3302000"/>
                  <a:pt x="2044700" y="3327400"/>
                </a:cubicBezTo>
                <a:cubicBezTo>
                  <a:pt x="2070100" y="3352800"/>
                  <a:pt x="2095500" y="3384550"/>
                  <a:pt x="2101850" y="3409950"/>
                </a:cubicBezTo>
                <a:cubicBezTo>
                  <a:pt x="2114550" y="3435350"/>
                  <a:pt x="2095500" y="3422650"/>
                  <a:pt x="2133600" y="3473450"/>
                </a:cubicBezTo>
                <a:cubicBezTo>
                  <a:pt x="2171700" y="3524250"/>
                  <a:pt x="2209800" y="3587750"/>
                  <a:pt x="2247900" y="3644900"/>
                </a:cubicBezTo>
                <a:lnTo>
                  <a:pt x="1968500" y="3644900"/>
                </a:lnTo>
                <a:cubicBezTo>
                  <a:pt x="1879600" y="3556000"/>
                  <a:pt x="1784350" y="3467100"/>
                  <a:pt x="1695450" y="3390900"/>
                </a:cubicBezTo>
                <a:cubicBezTo>
                  <a:pt x="1695450" y="3384550"/>
                  <a:pt x="1695450" y="3371850"/>
                  <a:pt x="1689100" y="3365500"/>
                </a:cubicBezTo>
                <a:cubicBezTo>
                  <a:pt x="1600200" y="3314700"/>
                  <a:pt x="1543050" y="3289300"/>
                  <a:pt x="1543050" y="3213100"/>
                </a:cubicBezTo>
                <a:cubicBezTo>
                  <a:pt x="1543050" y="3194050"/>
                  <a:pt x="1562100" y="3130550"/>
                  <a:pt x="1581150" y="3098800"/>
                </a:cubicBezTo>
                <a:cubicBezTo>
                  <a:pt x="1587500" y="3079750"/>
                  <a:pt x="1619250" y="3060700"/>
                  <a:pt x="1631950" y="3041650"/>
                </a:cubicBezTo>
                <a:cubicBezTo>
                  <a:pt x="1638300" y="3035300"/>
                  <a:pt x="1638300" y="3016250"/>
                  <a:pt x="1644650" y="3009900"/>
                </a:cubicBezTo>
                <a:cubicBezTo>
                  <a:pt x="1695450" y="2940050"/>
                  <a:pt x="1816100" y="2813050"/>
                  <a:pt x="1816100" y="2800350"/>
                </a:cubicBezTo>
                <a:cubicBezTo>
                  <a:pt x="1816100" y="2781300"/>
                  <a:pt x="1854200" y="2755900"/>
                  <a:pt x="1866900" y="2736850"/>
                </a:cubicBezTo>
                <a:cubicBezTo>
                  <a:pt x="1873250" y="2724150"/>
                  <a:pt x="1873250" y="2705100"/>
                  <a:pt x="1873250" y="2686050"/>
                </a:cubicBezTo>
                <a:cubicBezTo>
                  <a:pt x="1873250" y="2635250"/>
                  <a:pt x="1993900" y="2628900"/>
                  <a:pt x="1993900" y="2565400"/>
                </a:cubicBezTo>
                <a:cubicBezTo>
                  <a:pt x="1993900" y="2540000"/>
                  <a:pt x="1898650" y="2413000"/>
                  <a:pt x="1892300" y="2413000"/>
                </a:cubicBezTo>
                <a:cubicBezTo>
                  <a:pt x="1866900" y="2400300"/>
                  <a:pt x="1841500" y="2387600"/>
                  <a:pt x="1822450" y="2381250"/>
                </a:cubicBezTo>
                <a:cubicBezTo>
                  <a:pt x="1689100" y="2343150"/>
                  <a:pt x="1422400" y="2286000"/>
                  <a:pt x="1409700" y="2286000"/>
                </a:cubicBezTo>
                <a:cubicBezTo>
                  <a:pt x="1365250" y="2286000"/>
                  <a:pt x="1346200" y="2349500"/>
                  <a:pt x="1314450" y="2374900"/>
                </a:cubicBezTo>
                <a:cubicBezTo>
                  <a:pt x="1308100" y="2381250"/>
                  <a:pt x="1301750" y="2381250"/>
                  <a:pt x="1289050" y="2381250"/>
                </a:cubicBezTo>
                <a:cubicBezTo>
                  <a:pt x="1187450" y="2381250"/>
                  <a:pt x="971550" y="2139950"/>
                  <a:pt x="908050" y="2139950"/>
                </a:cubicBezTo>
                <a:cubicBezTo>
                  <a:pt x="850900" y="2139950"/>
                  <a:pt x="889000" y="2184400"/>
                  <a:pt x="825500" y="2184400"/>
                </a:cubicBezTo>
                <a:cubicBezTo>
                  <a:pt x="781050" y="2184400"/>
                  <a:pt x="698500" y="2152650"/>
                  <a:pt x="673100" y="2133600"/>
                </a:cubicBezTo>
                <a:cubicBezTo>
                  <a:pt x="673100" y="2114550"/>
                  <a:pt x="673100" y="2089150"/>
                  <a:pt x="660400" y="2063750"/>
                </a:cubicBezTo>
                <a:cubicBezTo>
                  <a:pt x="438150" y="2012950"/>
                  <a:pt x="215900" y="1962150"/>
                  <a:pt x="0" y="1803400"/>
                </a:cubicBezTo>
                <a:lnTo>
                  <a:pt x="0" y="1778000"/>
                </a:lnTo>
                <a:lnTo>
                  <a:pt x="25400" y="1778000"/>
                </a:lnTo>
                <a:cubicBezTo>
                  <a:pt x="107950" y="1809750"/>
                  <a:pt x="184150" y="1847850"/>
                  <a:pt x="266700" y="1866900"/>
                </a:cubicBezTo>
                <a:cubicBezTo>
                  <a:pt x="387350" y="1905000"/>
                  <a:pt x="635000" y="1949450"/>
                  <a:pt x="647700" y="1949450"/>
                </a:cubicBezTo>
                <a:cubicBezTo>
                  <a:pt x="666750" y="1949450"/>
                  <a:pt x="800100" y="1911350"/>
                  <a:pt x="812800" y="1911350"/>
                </a:cubicBezTo>
                <a:cubicBezTo>
                  <a:pt x="857250" y="1911350"/>
                  <a:pt x="1060450" y="2063750"/>
                  <a:pt x="1155700" y="2063750"/>
                </a:cubicBezTo>
                <a:cubicBezTo>
                  <a:pt x="1168400" y="2063750"/>
                  <a:pt x="1193800" y="2063750"/>
                  <a:pt x="1206500" y="2038350"/>
                </a:cubicBezTo>
                <a:cubicBezTo>
                  <a:pt x="1238250" y="1981200"/>
                  <a:pt x="1358900" y="1682750"/>
                  <a:pt x="1358900" y="1670050"/>
                </a:cubicBezTo>
                <a:cubicBezTo>
                  <a:pt x="1358900" y="1651000"/>
                  <a:pt x="1333500" y="1638300"/>
                  <a:pt x="1320800" y="1619250"/>
                </a:cubicBezTo>
                <a:cubicBezTo>
                  <a:pt x="1308100" y="1587500"/>
                  <a:pt x="1333500" y="1549400"/>
                  <a:pt x="1301750" y="1524000"/>
                </a:cubicBezTo>
                <a:cubicBezTo>
                  <a:pt x="1257300" y="1473200"/>
                  <a:pt x="1200150" y="1435100"/>
                  <a:pt x="1155700" y="1428750"/>
                </a:cubicBezTo>
                <a:cubicBezTo>
                  <a:pt x="1123950" y="1422400"/>
                  <a:pt x="1079500" y="1435100"/>
                  <a:pt x="1047750" y="1416050"/>
                </a:cubicBezTo>
                <a:cubicBezTo>
                  <a:pt x="984250" y="1377950"/>
                  <a:pt x="1041400" y="1276350"/>
                  <a:pt x="958850" y="1250950"/>
                </a:cubicBezTo>
                <a:cubicBezTo>
                  <a:pt x="958850" y="1238250"/>
                  <a:pt x="977900" y="1219200"/>
                  <a:pt x="990600" y="1200150"/>
                </a:cubicBezTo>
                <a:cubicBezTo>
                  <a:pt x="1003300" y="1174750"/>
                  <a:pt x="1016000" y="1136650"/>
                  <a:pt x="1016000" y="1117600"/>
                </a:cubicBezTo>
                <a:cubicBezTo>
                  <a:pt x="1016000" y="1060450"/>
                  <a:pt x="977900" y="1060450"/>
                  <a:pt x="933450" y="1028700"/>
                </a:cubicBezTo>
                <a:lnTo>
                  <a:pt x="939800" y="1003300"/>
                </a:lnTo>
                <a:cubicBezTo>
                  <a:pt x="990600" y="1009650"/>
                  <a:pt x="1035050" y="1022350"/>
                  <a:pt x="1047750" y="946150"/>
                </a:cubicBezTo>
                <a:cubicBezTo>
                  <a:pt x="1079500" y="914400"/>
                  <a:pt x="1104900" y="908050"/>
                  <a:pt x="1143000" y="908050"/>
                </a:cubicBezTo>
                <a:cubicBezTo>
                  <a:pt x="1155700" y="908050"/>
                  <a:pt x="1187450" y="895350"/>
                  <a:pt x="1200150" y="895350"/>
                </a:cubicBezTo>
                <a:cubicBezTo>
                  <a:pt x="1219200" y="895350"/>
                  <a:pt x="1276350" y="901700"/>
                  <a:pt x="1314450" y="908050"/>
                </a:cubicBezTo>
                <a:cubicBezTo>
                  <a:pt x="1314450" y="908050"/>
                  <a:pt x="1485900" y="977900"/>
                  <a:pt x="1485900" y="1041400"/>
                </a:cubicBezTo>
                <a:cubicBezTo>
                  <a:pt x="1485900" y="1054100"/>
                  <a:pt x="1498600" y="1054100"/>
                  <a:pt x="1498600" y="1054100"/>
                </a:cubicBezTo>
                <a:cubicBezTo>
                  <a:pt x="1511300" y="1073150"/>
                  <a:pt x="1517650" y="1092200"/>
                  <a:pt x="1517650" y="1104900"/>
                </a:cubicBezTo>
                <a:cubicBezTo>
                  <a:pt x="1517650" y="1123950"/>
                  <a:pt x="1479550" y="1225550"/>
                  <a:pt x="1479550" y="1238250"/>
                </a:cubicBezTo>
                <a:cubicBezTo>
                  <a:pt x="1479550" y="1314450"/>
                  <a:pt x="1619250" y="1320800"/>
                  <a:pt x="1651000" y="1327150"/>
                </a:cubicBezTo>
                <a:cubicBezTo>
                  <a:pt x="1682750" y="1333500"/>
                  <a:pt x="1727200" y="1346200"/>
                  <a:pt x="1771650" y="1346200"/>
                </a:cubicBezTo>
                <a:cubicBezTo>
                  <a:pt x="1790700" y="1346200"/>
                  <a:pt x="1816100" y="1346200"/>
                  <a:pt x="1835150" y="1352550"/>
                </a:cubicBezTo>
                <a:cubicBezTo>
                  <a:pt x="1905000" y="1365250"/>
                  <a:pt x="1987550" y="1416050"/>
                  <a:pt x="2051050" y="1454150"/>
                </a:cubicBezTo>
                <a:cubicBezTo>
                  <a:pt x="2089150" y="1485900"/>
                  <a:pt x="2133600" y="1511300"/>
                  <a:pt x="2184400" y="1543050"/>
                </a:cubicBezTo>
                <a:cubicBezTo>
                  <a:pt x="2228850" y="1581150"/>
                  <a:pt x="2279650" y="1619250"/>
                  <a:pt x="2343150" y="1657350"/>
                </a:cubicBezTo>
                <a:cubicBezTo>
                  <a:pt x="2387600" y="1682750"/>
                  <a:pt x="2457450" y="1720850"/>
                  <a:pt x="2457450" y="1771650"/>
                </a:cubicBezTo>
                <a:cubicBezTo>
                  <a:pt x="2457450" y="1790700"/>
                  <a:pt x="2381250" y="1924050"/>
                  <a:pt x="2381250" y="1936750"/>
                </a:cubicBezTo>
                <a:cubicBezTo>
                  <a:pt x="2381250" y="1974850"/>
                  <a:pt x="2444750" y="2032000"/>
                  <a:pt x="2463800" y="2044700"/>
                </a:cubicBezTo>
                <a:cubicBezTo>
                  <a:pt x="2590800" y="2165350"/>
                  <a:pt x="2736850" y="2273300"/>
                  <a:pt x="2813050" y="2419350"/>
                </a:cubicBezTo>
                <a:cubicBezTo>
                  <a:pt x="2825750" y="2438400"/>
                  <a:pt x="2851150" y="2470150"/>
                  <a:pt x="2851150" y="2489200"/>
                </a:cubicBezTo>
                <a:cubicBezTo>
                  <a:pt x="2851150" y="2501900"/>
                  <a:pt x="2838450" y="2527300"/>
                  <a:pt x="2832100" y="2540000"/>
                </a:cubicBezTo>
                <a:lnTo>
                  <a:pt x="3022600" y="2851150"/>
                </a:lnTo>
                <a:lnTo>
                  <a:pt x="3041650" y="2851150"/>
                </a:lnTo>
                <a:lnTo>
                  <a:pt x="3041650" y="2711450"/>
                </a:lnTo>
                <a:lnTo>
                  <a:pt x="2990850" y="2197100"/>
                </a:lnTo>
                <a:lnTo>
                  <a:pt x="2990850" y="2089150"/>
                </a:lnTo>
                <a:cubicBezTo>
                  <a:pt x="3009900" y="2025650"/>
                  <a:pt x="3060700" y="1911350"/>
                  <a:pt x="3060700" y="1898650"/>
                </a:cubicBezTo>
                <a:cubicBezTo>
                  <a:pt x="3060700" y="1879600"/>
                  <a:pt x="3117850" y="1797050"/>
                  <a:pt x="3117850" y="1784350"/>
                </a:cubicBezTo>
                <a:cubicBezTo>
                  <a:pt x="3117850" y="1765300"/>
                  <a:pt x="3073400" y="1739900"/>
                  <a:pt x="3073400" y="1708150"/>
                </a:cubicBezTo>
                <a:cubicBezTo>
                  <a:pt x="3073400" y="1689100"/>
                  <a:pt x="3060700" y="1670050"/>
                  <a:pt x="3060700" y="1651000"/>
                </a:cubicBezTo>
                <a:cubicBezTo>
                  <a:pt x="3060700" y="1644650"/>
                  <a:pt x="3067050" y="1631950"/>
                  <a:pt x="3060700" y="1485900"/>
                </a:cubicBezTo>
                <a:cubicBezTo>
                  <a:pt x="3048000" y="1473200"/>
                  <a:pt x="2971800" y="1416050"/>
                  <a:pt x="2965450" y="1384300"/>
                </a:cubicBezTo>
                <a:cubicBezTo>
                  <a:pt x="2965450" y="1384300"/>
                  <a:pt x="2971800" y="1371600"/>
                  <a:pt x="2971800" y="1358900"/>
                </a:cubicBezTo>
                <a:cubicBezTo>
                  <a:pt x="2971800" y="1301750"/>
                  <a:pt x="2914650" y="1308100"/>
                  <a:pt x="2876550" y="1276350"/>
                </a:cubicBezTo>
                <a:lnTo>
                  <a:pt x="2851150" y="1276350"/>
                </a:lnTo>
                <a:cubicBezTo>
                  <a:pt x="2851150" y="1314450"/>
                  <a:pt x="2857500" y="1352550"/>
                  <a:pt x="2851150" y="1390650"/>
                </a:cubicBezTo>
                <a:lnTo>
                  <a:pt x="2806700" y="1390650"/>
                </a:lnTo>
                <a:cubicBezTo>
                  <a:pt x="2781300" y="1384300"/>
                  <a:pt x="2743200" y="1346200"/>
                  <a:pt x="2762250" y="1327150"/>
                </a:cubicBezTo>
                <a:cubicBezTo>
                  <a:pt x="2787650" y="1282700"/>
                  <a:pt x="2711450" y="1219200"/>
                  <a:pt x="2667000" y="1181100"/>
                </a:cubicBezTo>
                <a:cubicBezTo>
                  <a:pt x="2647950" y="1168400"/>
                  <a:pt x="2628900" y="1168400"/>
                  <a:pt x="2609850" y="1149350"/>
                </a:cubicBezTo>
                <a:lnTo>
                  <a:pt x="2609850" y="1117600"/>
                </a:lnTo>
                <a:cubicBezTo>
                  <a:pt x="2609850" y="1098550"/>
                  <a:pt x="2603500" y="1092200"/>
                  <a:pt x="2603500" y="1073150"/>
                </a:cubicBezTo>
                <a:lnTo>
                  <a:pt x="2463800" y="1073150"/>
                </a:lnTo>
                <a:cubicBezTo>
                  <a:pt x="2457450" y="1066800"/>
                  <a:pt x="2457450" y="1066800"/>
                  <a:pt x="2457450" y="1054100"/>
                </a:cubicBezTo>
                <a:cubicBezTo>
                  <a:pt x="2457450" y="1003300"/>
                  <a:pt x="2578100" y="1041400"/>
                  <a:pt x="2603500" y="1022350"/>
                </a:cubicBezTo>
                <a:cubicBezTo>
                  <a:pt x="2641600" y="990600"/>
                  <a:pt x="2673350" y="946150"/>
                  <a:pt x="2698750" y="914400"/>
                </a:cubicBezTo>
                <a:cubicBezTo>
                  <a:pt x="2705100" y="908050"/>
                  <a:pt x="2705100" y="889000"/>
                  <a:pt x="2717800" y="882650"/>
                </a:cubicBezTo>
                <a:cubicBezTo>
                  <a:pt x="2755900" y="831850"/>
                  <a:pt x="2927350" y="749300"/>
                  <a:pt x="2927350" y="666750"/>
                </a:cubicBezTo>
                <a:cubicBezTo>
                  <a:pt x="2927350" y="628650"/>
                  <a:pt x="2895600" y="622300"/>
                  <a:pt x="2870200" y="622300"/>
                </a:cubicBezTo>
                <a:cubicBezTo>
                  <a:pt x="2851150" y="622300"/>
                  <a:pt x="2851150" y="628650"/>
                  <a:pt x="2844800" y="622300"/>
                </a:cubicBezTo>
                <a:cubicBezTo>
                  <a:pt x="2825750" y="647700"/>
                  <a:pt x="2787650" y="679450"/>
                  <a:pt x="2768600" y="679450"/>
                </a:cubicBezTo>
                <a:cubicBezTo>
                  <a:pt x="2724150" y="679450"/>
                  <a:pt x="2711450" y="647700"/>
                  <a:pt x="2711450" y="615950"/>
                </a:cubicBezTo>
                <a:cubicBezTo>
                  <a:pt x="2711450" y="603250"/>
                  <a:pt x="2717800" y="571500"/>
                  <a:pt x="2717800" y="558800"/>
                </a:cubicBezTo>
                <a:cubicBezTo>
                  <a:pt x="2717800" y="539750"/>
                  <a:pt x="2730500" y="527050"/>
                  <a:pt x="2736850" y="520700"/>
                </a:cubicBezTo>
                <a:cubicBezTo>
                  <a:pt x="2743200" y="508000"/>
                  <a:pt x="2749550" y="482600"/>
                  <a:pt x="2774950" y="469900"/>
                </a:cubicBezTo>
                <a:cubicBezTo>
                  <a:pt x="2781300" y="463550"/>
                  <a:pt x="2794000" y="457200"/>
                  <a:pt x="2813050" y="457200"/>
                </a:cubicBezTo>
                <a:cubicBezTo>
                  <a:pt x="2825750" y="457200"/>
                  <a:pt x="2838450" y="463550"/>
                  <a:pt x="2844800" y="463550"/>
                </a:cubicBezTo>
                <a:cubicBezTo>
                  <a:pt x="2857500" y="488950"/>
                  <a:pt x="2863850" y="520700"/>
                  <a:pt x="2863850" y="546100"/>
                </a:cubicBezTo>
                <a:cubicBezTo>
                  <a:pt x="2876550" y="558800"/>
                  <a:pt x="2921000" y="596900"/>
                  <a:pt x="2946400" y="596900"/>
                </a:cubicBezTo>
                <a:cubicBezTo>
                  <a:pt x="2959100" y="596900"/>
                  <a:pt x="3022600" y="571500"/>
                  <a:pt x="3035300" y="571500"/>
                </a:cubicBezTo>
                <a:cubicBezTo>
                  <a:pt x="3105150" y="571500"/>
                  <a:pt x="3206750" y="635000"/>
                  <a:pt x="3206750" y="723900"/>
                </a:cubicBezTo>
                <a:cubicBezTo>
                  <a:pt x="3206750" y="736600"/>
                  <a:pt x="3194050" y="736600"/>
                  <a:pt x="3187700" y="755650"/>
                </a:cubicBezTo>
                <a:cubicBezTo>
                  <a:pt x="3181350" y="774700"/>
                  <a:pt x="3187700" y="812800"/>
                  <a:pt x="3181350" y="838200"/>
                </a:cubicBezTo>
                <a:cubicBezTo>
                  <a:pt x="3162300" y="850900"/>
                  <a:pt x="3149600" y="869950"/>
                  <a:pt x="3130550" y="869950"/>
                </a:cubicBezTo>
                <a:cubicBezTo>
                  <a:pt x="3111500" y="869950"/>
                  <a:pt x="3016250" y="825500"/>
                  <a:pt x="3003550" y="825500"/>
                </a:cubicBezTo>
                <a:cubicBezTo>
                  <a:pt x="2952750" y="825500"/>
                  <a:pt x="2851150" y="1016000"/>
                  <a:pt x="2851150" y="1022350"/>
                </a:cubicBezTo>
                <a:cubicBezTo>
                  <a:pt x="2863850" y="1035050"/>
                  <a:pt x="2882900" y="1041400"/>
                  <a:pt x="2901950" y="1041400"/>
                </a:cubicBezTo>
                <a:cubicBezTo>
                  <a:pt x="2990850" y="1054100"/>
                  <a:pt x="3162300" y="1079500"/>
                  <a:pt x="3181350" y="1079500"/>
                </a:cubicBezTo>
                <a:cubicBezTo>
                  <a:pt x="3206750" y="1079500"/>
                  <a:pt x="3327400" y="1047750"/>
                  <a:pt x="3327400" y="1028700"/>
                </a:cubicBezTo>
                <a:cubicBezTo>
                  <a:pt x="3327400" y="1009650"/>
                  <a:pt x="3378200" y="984250"/>
                  <a:pt x="3378200" y="952500"/>
                </a:cubicBezTo>
                <a:cubicBezTo>
                  <a:pt x="3378200" y="889000"/>
                  <a:pt x="3295650" y="920750"/>
                  <a:pt x="3295650" y="825500"/>
                </a:cubicBezTo>
                <a:cubicBezTo>
                  <a:pt x="3295650" y="812800"/>
                  <a:pt x="3321050" y="679450"/>
                  <a:pt x="3321050" y="666750"/>
                </a:cubicBezTo>
                <a:cubicBezTo>
                  <a:pt x="3321050" y="647700"/>
                  <a:pt x="3340100" y="615950"/>
                  <a:pt x="3340100" y="603250"/>
                </a:cubicBezTo>
                <a:cubicBezTo>
                  <a:pt x="3340100" y="584200"/>
                  <a:pt x="3314700" y="539750"/>
                  <a:pt x="3302000" y="508000"/>
                </a:cubicBezTo>
                <a:cubicBezTo>
                  <a:pt x="3321050" y="469900"/>
                  <a:pt x="3371850" y="501650"/>
                  <a:pt x="3403600" y="495300"/>
                </a:cubicBezTo>
                <a:cubicBezTo>
                  <a:pt x="3416300" y="482600"/>
                  <a:pt x="3422650" y="450850"/>
                  <a:pt x="3448050" y="444500"/>
                </a:cubicBezTo>
                <a:cubicBezTo>
                  <a:pt x="3460750" y="438150"/>
                  <a:pt x="3498850" y="438150"/>
                  <a:pt x="3517900" y="438150"/>
                </a:cubicBezTo>
                <a:cubicBezTo>
                  <a:pt x="3568700" y="438150"/>
                  <a:pt x="3632200" y="450850"/>
                  <a:pt x="3683000" y="520700"/>
                </a:cubicBezTo>
                <a:cubicBezTo>
                  <a:pt x="3695700" y="539750"/>
                  <a:pt x="3714750" y="552450"/>
                  <a:pt x="3714750" y="571500"/>
                </a:cubicBezTo>
                <a:cubicBezTo>
                  <a:pt x="3714750" y="584200"/>
                  <a:pt x="3727450" y="577850"/>
                  <a:pt x="3727450" y="584200"/>
                </a:cubicBezTo>
                <a:cubicBezTo>
                  <a:pt x="3740150" y="609600"/>
                  <a:pt x="3752850" y="647700"/>
                  <a:pt x="3752850" y="666750"/>
                </a:cubicBezTo>
                <a:cubicBezTo>
                  <a:pt x="3752850" y="774700"/>
                  <a:pt x="3702050" y="800100"/>
                  <a:pt x="3625850" y="889000"/>
                </a:cubicBezTo>
                <a:cubicBezTo>
                  <a:pt x="3613150" y="895350"/>
                  <a:pt x="3619500" y="908050"/>
                  <a:pt x="3619500" y="920750"/>
                </a:cubicBezTo>
                <a:cubicBezTo>
                  <a:pt x="3619500" y="939800"/>
                  <a:pt x="3638550" y="1003300"/>
                  <a:pt x="3638550" y="1022350"/>
                </a:cubicBezTo>
                <a:cubicBezTo>
                  <a:pt x="3638550" y="1035050"/>
                  <a:pt x="3670300" y="1073150"/>
                  <a:pt x="3695700" y="1085850"/>
                </a:cubicBezTo>
                <a:cubicBezTo>
                  <a:pt x="3746500" y="1123950"/>
                  <a:pt x="3810000" y="1136650"/>
                  <a:pt x="3867150" y="1168400"/>
                </a:cubicBezTo>
                <a:cubicBezTo>
                  <a:pt x="3956050" y="1212850"/>
                  <a:pt x="3962400" y="1333500"/>
                  <a:pt x="4006850" y="1384300"/>
                </a:cubicBezTo>
                <a:cubicBezTo>
                  <a:pt x="4057650" y="1397000"/>
                  <a:pt x="4146550" y="1409700"/>
                  <a:pt x="4159250" y="1409700"/>
                </a:cubicBezTo>
                <a:cubicBezTo>
                  <a:pt x="4197350" y="1409700"/>
                  <a:pt x="4565650" y="1333500"/>
                  <a:pt x="4686300" y="1276350"/>
                </a:cubicBezTo>
                <a:cubicBezTo>
                  <a:pt x="4692650" y="1270000"/>
                  <a:pt x="4768850" y="1155700"/>
                  <a:pt x="4768850" y="1130300"/>
                </a:cubicBezTo>
                <a:cubicBezTo>
                  <a:pt x="4768850" y="971550"/>
                  <a:pt x="4603750" y="971550"/>
                  <a:pt x="4603750" y="863600"/>
                </a:cubicBezTo>
                <a:cubicBezTo>
                  <a:pt x="4603750" y="844550"/>
                  <a:pt x="4622800" y="806450"/>
                  <a:pt x="4622800" y="793750"/>
                </a:cubicBezTo>
                <a:cubicBezTo>
                  <a:pt x="4622800" y="774700"/>
                  <a:pt x="4686300" y="692150"/>
                  <a:pt x="4730750" y="654050"/>
                </a:cubicBezTo>
                <a:cubicBezTo>
                  <a:pt x="4749800" y="628650"/>
                  <a:pt x="4794250" y="615950"/>
                  <a:pt x="4826000" y="603250"/>
                </a:cubicBezTo>
                <a:cubicBezTo>
                  <a:pt x="4845050" y="596900"/>
                  <a:pt x="4876800" y="584200"/>
                  <a:pt x="4889500" y="584200"/>
                </a:cubicBezTo>
                <a:cubicBezTo>
                  <a:pt x="4908550" y="584200"/>
                  <a:pt x="4914900" y="590550"/>
                  <a:pt x="4933950" y="590550"/>
                </a:cubicBezTo>
                <a:cubicBezTo>
                  <a:pt x="4946650" y="590550"/>
                  <a:pt x="4997450" y="641350"/>
                  <a:pt x="5035550" y="666750"/>
                </a:cubicBezTo>
                <a:cubicBezTo>
                  <a:pt x="5054600" y="685800"/>
                  <a:pt x="5111750" y="666750"/>
                  <a:pt x="5137150" y="704850"/>
                </a:cubicBezTo>
                <a:cubicBezTo>
                  <a:pt x="5118100" y="717550"/>
                  <a:pt x="5092700" y="717550"/>
                  <a:pt x="5080000" y="730250"/>
                </a:cubicBezTo>
                <a:cubicBezTo>
                  <a:pt x="5035550" y="762000"/>
                  <a:pt x="5048250" y="774700"/>
                  <a:pt x="5048250" y="800100"/>
                </a:cubicBezTo>
                <a:cubicBezTo>
                  <a:pt x="5048250" y="819150"/>
                  <a:pt x="5048250" y="850900"/>
                  <a:pt x="5060950" y="869950"/>
                </a:cubicBezTo>
                <a:cubicBezTo>
                  <a:pt x="5067300" y="882650"/>
                  <a:pt x="5086350" y="889000"/>
                  <a:pt x="5092700" y="908050"/>
                </a:cubicBezTo>
                <a:cubicBezTo>
                  <a:pt x="5099050" y="927100"/>
                  <a:pt x="5086350" y="965200"/>
                  <a:pt x="5092700" y="996950"/>
                </a:cubicBezTo>
                <a:cubicBezTo>
                  <a:pt x="5099050" y="1022350"/>
                  <a:pt x="5111750" y="1054100"/>
                  <a:pt x="5111750" y="1073150"/>
                </a:cubicBezTo>
                <a:cubicBezTo>
                  <a:pt x="5111750" y="1085850"/>
                  <a:pt x="5054600" y="1143000"/>
                  <a:pt x="5054600" y="1155700"/>
                </a:cubicBezTo>
                <a:cubicBezTo>
                  <a:pt x="5054600" y="1187450"/>
                  <a:pt x="5092700" y="1187450"/>
                  <a:pt x="5092700" y="1187450"/>
                </a:cubicBezTo>
                <a:cubicBezTo>
                  <a:pt x="5219700" y="1187450"/>
                  <a:pt x="5537200" y="1073150"/>
                  <a:pt x="5632450" y="1016000"/>
                </a:cubicBezTo>
                <a:cubicBezTo>
                  <a:pt x="5651500" y="1003300"/>
                  <a:pt x="5670550" y="958850"/>
                  <a:pt x="5683250" y="946150"/>
                </a:cubicBezTo>
                <a:cubicBezTo>
                  <a:pt x="5715000" y="901700"/>
                  <a:pt x="5784850" y="889000"/>
                  <a:pt x="5829300" y="857250"/>
                </a:cubicBezTo>
                <a:cubicBezTo>
                  <a:pt x="5956300" y="749300"/>
                  <a:pt x="6057900" y="552450"/>
                  <a:pt x="6159500" y="412750"/>
                </a:cubicBezTo>
                <a:cubicBezTo>
                  <a:pt x="6172200" y="393700"/>
                  <a:pt x="6178550" y="368300"/>
                  <a:pt x="6178550" y="342900"/>
                </a:cubicBezTo>
                <a:cubicBezTo>
                  <a:pt x="6191250" y="292100"/>
                  <a:pt x="6261100" y="241300"/>
                  <a:pt x="6248400" y="184150"/>
                </a:cubicBezTo>
                <a:cubicBezTo>
                  <a:pt x="6254750" y="152400"/>
                  <a:pt x="6242050" y="107950"/>
                  <a:pt x="6273800" y="76200"/>
                </a:cubicBezTo>
                <a:lnTo>
                  <a:pt x="6292850" y="76200"/>
                </a:lnTo>
                <a:lnTo>
                  <a:pt x="6292850" y="177800"/>
                </a:lnTo>
                <a:cubicBezTo>
                  <a:pt x="6299200" y="177800"/>
                  <a:pt x="6292850" y="184150"/>
                  <a:pt x="6311900" y="184150"/>
                </a:cubicBezTo>
                <a:cubicBezTo>
                  <a:pt x="6369050" y="184150"/>
                  <a:pt x="6426200" y="12700"/>
                  <a:pt x="6432550" y="0"/>
                </a:cubicBezTo>
                <a:cubicBezTo>
                  <a:pt x="6432550" y="0"/>
                  <a:pt x="6457950" y="0"/>
                  <a:pt x="6464300" y="6350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chemeClr val="bg1"/>
              </a:gs>
            </a:gsLst>
            <a:lin ang="5400000" scaled="1"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BEE8852-A0DE-E993-FCD1-EF1864619AA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89" y="151301"/>
            <a:ext cx="2609903" cy="1854200"/>
          </a:xfrm>
          <a:prstGeom prst="rect">
            <a:avLst/>
          </a:prstGeom>
        </p:spPr>
      </p:pic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9A3FA25-B31B-B06F-A768-9C44557D0661}"/>
              </a:ext>
            </a:extLst>
          </p:cNvPr>
          <p:cNvSpPr/>
          <p:nvPr/>
        </p:nvSpPr>
        <p:spPr>
          <a:xfrm>
            <a:off x="0" y="5278926"/>
            <a:ext cx="12192000" cy="1579074"/>
          </a:xfrm>
          <a:custGeom>
            <a:avLst/>
            <a:gdLst>
              <a:gd name="connsiteX0" fmla="*/ 12109450 w 24072850"/>
              <a:gd name="connsiteY0" fmla="*/ 2749550 h 3117850"/>
              <a:gd name="connsiteX1" fmla="*/ 12039600 w 24072850"/>
              <a:gd name="connsiteY1" fmla="*/ 2736850 h 3117850"/>
              <a:gd name="connsiteX2" fmla="*/ 12192000 w 24072850"/>
              <a:gd name="connsiteY2" fmla="*/ 2749550 h 3117850"/>
              <a:gd name="connsiteX3" fmla="*/ 12109450 w 24072850"/>
              <a:gd name="connsiteY3" fmla="*/ 2749550 h 3117850"/>
              <a:gd name="connsiteX4" fmla="*/ 12750800 w 24072850"/>
              <a:gd name="connsiteY4" fmla="*/ 2736850 h 3117850"/>
              <a:gd name="connsiteX5" fmla="*/ 12674600 w 24072850"/>
              <a:gd name="connsiteY5" fmla="*/ 2730500 h 3117850"/>
              <a:gd name="connsiteX6" fmla="*/ 12649200 w 24072850"/>
              <a:gd name="connsiteY6" fmla="*/ 2755900 h 3117850"/>
              <a:gd name="connsiteX7" fmla="*/ 12528550 w 24072850"/>
              <a:gd name="connsiteY7" fmla="*/ 2749550 h 3117850"/>
              <a:gd name="connsiteX8" fmla="*/ 12642850 w 24072850"/>
              <a:gd name="connsiteY8" fmla="*/ 2603500 h 3117850"/>
              <a:gd name="connsiteX9" fmla="*/ 12750800 w 24072850"/>
              <a:gd name="connsiteY9" fmla="*/ 2736850 h 3117850"/>
              <a:gd name="connsiteX10" fmla="*/ 12420600 w 24072850"/>
              <a:gd name="connsiteY10" fmla="*/ 2730500 h 3117850"/>
              <a:gd name="connsiteX11" fmla="*/ 12376150 w 24072850"/>
              <a:gd name="connsiteY11" fmla="*/ 2616200 h 3117850"/>
              <a:gd name="connsiteX12" fmla="*/ 12382500 w 24072850"/>
              <a:gd name="connsiteY12" fmla="*/ 2603500 h 3117850"/>
              <a:gd name="connsiteX13" fmla="*/ 12420600 w 24072850"/>
              <a:gd name="connsiteY13" fmla="*/ 2609850 h 3117850"/>
              <a:gd name="connsiteX14" fmla="*/ 12420600 w 24072850"/>
              <a:gd name="connsiteY14" fmla="*/ 2730500 h 3117850"/>
              <a:gd name="connsiteX15" fmla="*/ 12420600 w 24072850"/>
              <a:gd name="connsiteY15" fmla="*/ 2451100 h 3117850"/>
              <a:gd name="connsiteX16" fmla="*/ 12414250 w 24072850"/>
              <a:gd name="connsiteY16" fmla="*/ 2559050 h 3117850"/>
              <a:gd name="connsiteX17" fmla="*/ 12388850 w 24072850"/>
              <a:gd name="connsiteY17" fmla="*/ 2559050 h 3117850"/>
              <a:gd name="connsiteX18" fmla="*/ 12376150 w 24072850"/>
              <a:gd name="connsiteY18" fmla="*/ 2546350 h 3117850"/>
              <a:gd name="connsiteX19" fmla="*/ 12401550 w 24072850"/>
              <a:gd name="connsiteY19" fmla="*/ 2444750 h 3117850"/>
              <a:gd name="connsiteX20" fmla="*/ 12420600 w 24072850"/>
              <a:gd name="connsiteY20" fmla="*/ 2451100 h 3117850"/>
              <a:gd name="connsiteX21" fmla="*/ 12617450 w 24072850"/>
              <a:gd name="connsiteY21" fmla="*/ 2559050 h 3117850"/>
              <a:gd name="connsiteX22" fmla="*/ 12522200 w 24072850"/>
              <a:gd name="connsiteY22" fmla="*/ 2667000 h 3117850"/>
              <a:gd name="connsiteX23" fmla="*/ 12528550 w 24072850"/>
              <a:gd name="connsiteY23" fmla="*/ 2432050 h 3117850"/>
              <a:gd name="connsiteX24" fmla="*/ 12617450 w 24072850"/>
              <a:gd name="connsiteY24" fmla="*/ 2559050 h 3117850"/>
              <a:gd name="connsiteX25" fmla="*/ 12426950 w 24072850"/>
              <a:gd name="connsiteY25" fmla="*/ 2025650 h 3117850"/>
              <a:gd name="connsiteX26" fmla="*/ 12420600 w 24072850"/>
              <a:gd name="connsiteY26" fmla="*/ 2057400 h 3117850"/>
              <a:gd name="connsiteX27" fmla="*/ 12388850 w 24072850"/>
              <a:gd name="connsiteY27" fmla="*/ 2057400 h 3117850"/>
              <a:gd name="connsiteX28" fmla="*/ 12388850 w 24072850"/>
              <a:gd name="connsiteY28" fmla="*/ 1987550 h 3117850"/>
              <a:gd name="connsiteX29" fmla="*/ 12426950 w 24072850"/>
              <a:gd name="connsiteY29" fmla="*/ 2025650 h 3117850"/>
              <a:gd name="connsiteX30" fmla="*/ 17576800 w 24072850"/>
              <a:gd name="connsiteY30" fmla="*/ 1866900 h 3117850"/>
              <a:gd name="connsiteX31" fmla="*/ 17570450 w 24072850"/>
              <a:gd name="connsiteY31" fmla="*/ 1835150 h 3117850"/>
              <a:gd name="connsiteX32" fmla="*/ 17589500 w 24072850"/>
              <a:gd name="connsiteY32" fmla="*/ 1854200 h 3117850"/>
              <a:gd name="connsiteX33" fmla="*/ 17576800 w 24072850"/>
              <a:gd name="connsiteY33" fmla="*/ 1866900 h 3117850"/>
              <a:gd name="connsiteX34" fmla="*/ 12426950 w 24072850"/>
              <a:gd name="connsiteY34" fmla="*/ 1879600 h 3117850"/>
              <a:gd name="connsiteX35" fmla="*/ 12388850 w 24072850"/>
              <a:gd name="connsiteY35" fmla="*/ 1930400 h 3117850"/>
              <a:gd name="connsiteX36" fmla="*/ 12388850 w 24072850"/>
              <a:gd name="connsiteY36" fmla="*/ 1828800 h 3117850"/>
              <a:gd name="connsiteX37" fmla="*/ 12426950 w 24072850"/>
              <a:gd name="connsiteY37" fmla="*/ 1879600 h 3117850"/>
              <a:gd name="connsiteX38" fmla="*/ 17595850 w 24072850"/>
              <a:gd name="connsiteY38" fmla="*/ 1866900 h 3117850"/>
              <a:gd name="connsiteX39" fmla="*/ 17576800 w 24072850"/>
              <a:gd name="connsiteY39" fmla="*/ 1892300 h 3117850"/>
              <a:gd name="connsiteX40" fmla="*/ 17557750 w 24072850"/>
              <a:gd name="connsiteY40" fmla="*/ 1847850 h 3117850"/>
              <a:gd name="connsiteX41" fmla="*/ 17570450 w 24072850"/>
              <a:gd name="connsiteY41" fmla="*/ 1809750 h 3117850"/>
              <a:gd name="connsiteX42" fmla="*/ 17557750 w 24072850"/>
              <a:gd name="connsiteY42" fmla="*/ 1797050 h 3117850"/>
              <a:gd name="connsiteX43" fmla="*/ 17557750 w 24072850"/>
              <a:gd name="connsiteY43" fmla="*/ 1778000 h 3117850"/>
              <a:gd name="connsiteX44" fmla="*/ 17576800 w 24072850"/>
              <a:gd name="connsiteY44" fmla="*/ 1797050 h 3117850"/>
              <a:gd name="connsiteX45" fmla="*/ 17595850 w 24072850"/>
              <a:gd name="connsiteY45" fmla="*/ 1771650 h 3117850"/>
              <a:gd name="connsiteX46" fmla="*/ 17595850 w 24072850"/>
              <a:gd name="connsiteY46" fmla="*/ 1866900 h 3117850"/>
              <a:gd name="connsiteX47" fmla="*/ 12426950 w 24072850"/>
              <a:gd name="connsiteY47" fmla="*/ 1727200 h 3117850"/>
              <a:gd name="connsiteX48" fmla="*/ 12388850 w 24072850"/>
              <a:gd name="connsiteY48" fmla="*/ 1778000 h 3117850"/>
              <a:gd name="connsiteX49" fmla="*/ 12388850 w 24072850"/>
              <a:gd name="connsiteY49" fmla="*/ 1689100 h 3117850"/>
              <a:gd name="connsiteX50" fmla="*/ 12426950 w 24072850"/>
              <a:gd name="connsiteY50" fmla="*/ 1727200 h 3117850"/>
              <a:gd name="connsiteX51" fmla="*/ 15011400 w 24072850"/>
              <a:gd name="connsiteY51" fmla="*/ 1708150 h 3117850"/>
              <a:gd name="connsiteX52" fmla="*/ 15011400 w 24072850"/>
              <a:gd name="connsiteY52" fmla="*/ 1682750 h 3117850"/>
              <a:gd name="connsiteX53" fmla="*/ 15011400 w 24072850"/>
              <a:gd name="connsiteY53" fmla="*/ 1708150 h 3117850"/>
              <a:gd name="connsiteX54" fmla="*/ 15303500 w 24072850"/>
              <a:gd name="connsiteY54" fmla="*/ 1708150 h 3117850"/>
              <a:gd name="connsiteX55" fmla="*/ 15303500 w 24072850"/>
              <a:gd name="connsiteY55" fmla="*/ 1612900 h 3117850"/>
              <a:gd name="connsiteX56" fmla="*/ 15303500 w 24072850"/>
              <a:gd name="connsiteY56" fmla="*/ 1708150 h 3117850"/>
              <a:gd name="connsiteX57" fmla="*/ 15011400 w 24072850"/>
              <a:gd name="connsiteY57" fmla="*/ 1651000 h 3117850"/>
              <a:gd name="connsiteX58" fmla="*/ 15011400 w 24072850"/>
              <a:gd name="connsiteY58" fmla="*/ 1606550 h 3117850"/>
              <a:gd name="connsiteX59" fmla="*/ 15011400 w 24072850"/>
              <a:gd name="connsiteY59" fmla="*/ 1651000 h 3117850"/>
              <a:gd name="connsiteX60" fmla="*/ 12426950 w 24072850"/>
              <a:gd name="connsiteY60" fmla="*/ 1587500 h 3117850"/>
              <a:gd name="connsiteX61" fmla="*/ 12388850 w 24072850"/>
              <a:gd name="connsiteY61" fmla="*/ 1631950 h 3117850"/>
              <a:gd name="connsiteX62" fmla="*/ 12388850 w 24072850"/>
              <a:gd name="connsiteY62" fmla="*/ 1543050 h 3117850"/>
              <a:gd name="connsiteX63" fmla="*/ 12426950 w 24072850"/>
              <a:gd name="connsiteY63" fmla="*/ 1587500 h 3117850"/>
              <a:gd name="connsiteX64" fmla="*/ 12426950 w 24072850"/>
              <a:gd name="connsiteY64" fmla="*/ 1454150 h 3117850"/>
              <a:gd name="connsiteX65" fmla="*/ 12388850 w 24072850"/>
              <a:gd name="connsiteY65" fmla="*/ 1492250 h 3117850"/>
              <a:gd name="connsiteX66" fmla="*/ 12395200 w 24072850"/>
              <a:gd name="connsiteY66" fmla="*/ 1416050 h 3117850"/>
              <a:gd name="connsiteX67" fmla="*/ 12426950 w 24072850"/>
              <a:gd name="connsiteY67" fmla="*/ 1454150 h 3117850"/>
              <a:gd name="connsiteX68" fmla="*/ 12426950 w 24072850"/>
              <a:gd name="connsiteY68" fmla="*/ 1282700 h 3117850"/>
              <a:gd name="connsiteX69" fmla="*/ 12433300 w 24072850"/>
              <a:gd name="connsiteY69" fmla="*/ 1314450 h 3117850"/>
              <a:gd name="connsiteX70" fmla="*/ 12395200 w 24072850"/>
              <a:gd name="connsiteY70" fmla="*/ 1365250 h 3117850"/>
              <a:gd name="connsiteX71" fmla="*/ 12395200 w 24072850"/>
              <a:gd name="connsiteY71" fmla="*/ 1282700 h 3117850"/>
              <a:gd name="connsiteX72" fmla="*/ 12426950 w 24072850"/>
              <a:gd name="connsiteY72" fmla="*/ 1282700 h 3117850"/>
              <a:gd name="connsiteX73" fmla="*/ 21869400 w 24072850"/>
              <a:gd name="connsiteY73" fmla="*/ 209550 h 3117850"/>
              <a:gd name="connsiteX74" fmla="*/ 21818600 w 24072850"/>
              <a:gd name="connsiteY74" fmla="*/ 387350 h 3117850"/>
              <a:gd name="connsiteX75" fmla="*/ 21786850 w 24072850"/>
              <a:gd name="connsiteY75" fmla="*/ 393700 h 3117850"/>
              <a:gd name="connsiteX76" fmla="*/ 21532850 w 24072850"/>
              <a:gd name="connsiteY76" fmla="*/ 387350 h 3117850"/>
              <a:gd name="connsiteX77" fmla="*/ 21501100 w 24072850"/>
              <a:gd name="connsiteY77" fmla="*/ 196850 h 3117850"/>
              <a:gd name="connsiteX78" fmla="*/ 21863050 w 24072850"/>
              <a:gd name="connsiteY78" fmla="*/ 196850 h 3117850"/>
              <a:gd name="connsiteX79" fmla="*/ 21869400 w 24072850"/>
              <a:gd name="connsiteY79" fmla="*/ 209550 h 3117850"/>
              <a:gd name="connsiteX80" fmla="*/ 12458700 w 24072850"/>
              <a:gd name="connsiteY80" fmla="*/ 6350 h 3117850"/>
              <a:gd name="connsiteX81" fmla="*/ 12452350 w 24072850"/>
              <a:gd name="connsiteY81" fmla="*/ 247650 h 3117850"/>
              <a:gd name="connsiteX82" fmla="*/ 12452350 w 24072850"/>
              <a:gd name="connsiteY82" fmla="*/ 285750 h 3117850"/>
              <a:gd name="connsiteX83" fmla="*/ 12471400 w 24072850"/>
              <a:gd name="connsiteY83" fmla="*/ 304800 h 3117850"/>
              <a:gd name="connsiteX84" fmla="*/ 12458700 w 24072850"/>
              <a:gd name="connsiteY84" fmla="*/ 317500 h 3117850"/>
              <a:gd name="connsiteX85" fmla="*/ 12458700 w 24072850"/>
              <a:gd name="connsiteY85" fmla="*/ 457200 h 3117850"/>
              <a:gd name="connsiteX86" fmla="*/ 12484100 w 24072850"/>
              <a:gd name="connsiteY86" fmla="*/ 476250 h 3117850"/>
              <a:gd name="connsiteX87" fmla="*/ 12465050 w 24072850"/>
              <a:gd name="connsiteY87" fmla="*/ 609600 h 3117850"/>
              <a:gd name="connsiteX88" fmla="*/ 12496800 w 24072850"/>
              <a:gd name="connsiteY88" fmla="*/ 641350 h 3117850"/>
              <a:gd name="connsiteX89" fmla="*/ 12509500 w 24072850"/>
              <a:gd name="connsiteY89" fmla="*/ 692150 h 3117850"/>
              <a:gd name="connsiteX90" fmla="*/ 12484100 w 24072850"/>
              <a:gd name="connsiteY90" fmla="*/ 730250 h 3117850"/>
              <a:gd name="connsiteX91" fmla="*/ 12484100 w 24072850"/>
              <a:gd name="connsiteY91" fmla="*/ 863600 h 3117850"/>
              <a:gd name="connsiteX92" fmla="*/ 12503150 w 24072850"/>
              <a:gd name="connsiteY92" fmla="*/ 889000 h 3117850"/>
              <a:gd name="connsiteX93" fmla="*/ 12484100 w 24072850"/>
              <a:gd name="connsiteY93" fmla="*/ 920750 h 3117850"/>
              <a:gd name="connsiteX94" fmla="*/ 12636500 w 24072850"/>
              <a:gd name="connsiteY94" fmla="*/ 1117600 h 3117850"/>
              <a:gd name="connsiteX95" fmla="*/ 12630150 w 24072850"/>
              <a:gd name="connsiteY95" fmla="*/ 1149350 h 3117850"/>
              <a:gd name="connsiteX96" fmla="*/ 12528550 w 24072850"/>
              <a:gd name="connsiteY96" fmla="*/ 1263650 h 3117850"/>
              <a:gd name="connsiteX97" fmla="*/ 12522200 w 24072850"/>
              <a:gd name="connsiteY97" fmla="*/ 1333500 h 3117850"/>
              <a:gd name="connsiteX98" fmla="*/ 12522200 w 24072850"/>
              <a:gd name="connsiteY98" fmla="*/ 2101850 h 3117850"/>
              <a:gd name="connsiteX99" fmla="*/ 12655550 w 24072850"/>
              <a:gd name="connsiteY99" fmla="*/ 2266950 h 3117850"/>
              <a:gd name="connsiteX100" fmla="*/ 12585700 w 24072850"/>
              <a:gd name="connsiteY100" fmla="*/ 2400300 h 3117850"/>
              <a:gd name="connsiteX101" fmla="*/ 12833350 w 24072850"/>
              <a:gd name="connsiteY101" fmla="*/ 2749550 h 3117850"/>
              <a:gd name="connsiteX102" fmla="*/ 12896850 w 24072850"/>
              <a:gd name="connsiteY102" fmla="*/ 2749550 h 3117850"/>
              <a:gd name="connsiteX103" fmla="*/ 12928600 w 24072850"/>
              <a:gd name="connsiteY103" fmla="*/ 2622550 h 3117850"/>
              <a:gd name="connsiteX104" fmla="*/ 13112750 w 24072850"/>
              <a:gd name="connsiteY104" fmla="*/ 2622550 h 3117850"/>
              <a:gd name="connsiteX105" fmla="*/ 13138150 w 24072850"/>
              <a:gd name="connsiteY105" fmla="*/ 2660650 h 3117850"/>
              <a:gd name="connsiteX106" fmla="*/ 13519150 w 24072850"/>
              <a:gd name="connsiteY106" fmla="*/ 2660650 h 3117850"/>
              <a:gd name="connsiteX107" fmla="*/ 13519150 w 24072850"/>
              <a:gd name="connsiteY107" fmla="*/ 2463800 h 3117850"/>
              <a:gd name="connsiteX108" fmla="*/ 12890500 w 24072850"/>
              <a:gd name="connsiteY108" fmla="*/ 2222500 h 3117850"/>
              <a:gd name="connsiteX109" fmla="*/ 12915900 w 24072850"/>
              <a:gd name="connsiteY109" fmla="*/ 2209800 h 3117850"/>
              <a:gd name="connsiteX110" fmla="*/ 13271500 w 24072850"/>
              <a:gd name="connsiteY110" fmla="*/ 2216150 h 3117850"/>
              <a:gd name="connsiteX111" fmla="*/ 13373100 w 24072850"/>
              <a:gd name="connsiteY111" fmla="*/ 2228850 h 3117850"/>
              <a:gd name="connsiteX112" fmla="*/ 14446250 w 24072850"/>
              <a:gd name="connsiteY112" fmla="*/ 2235200 h 3117850"/>
              <a:gd name="connsiteX113" fmla="*/ 14471650 w 24072850"/>
              <a:gd name="connsiteY113" fmla="*/ 2222500 h 3117850"/>
              <a:gd name="connsiteX114" fmla="*/ 14852650 w 24072850"/>
              <a:gd name="connsiteY114" fmla="*/ 2222500 h 3117850"/>
              <a:gd name="connsiteX115" fmla="*/ 14852650 w 24072850"/>
              <a:gd name="connsiteY115" fmla="*/ 2241550 h 3117850"/>
              <a:gd name="connsiteX116" fmla="*/ 14712950 w 24072850"/>
              <a:gd name="connsiteY116" fmla="*/ 2311400 h 3117850"/>
              <a:gd name="connsiteX117" fmla="*/ 14249400 w 24072850"/>
              <a:gd name="connsiteY117" fmla="*/ 2463800 h 3117850"/>
              <a:gd name="connsiteX118" fmla="*/ 14236700 w 24072850"/>
              <a:gd name="connsiteY118" fmla="*/ 2514600 h 3117850"/>
              <a:gd name="connsiteX119" fmla="*/ 14249400 w 24072850"/>
              <a:gd name="connsiteY119" fmla="*/ 2565400 h 3117850"/>
              <a:gd name="connsiteX120" fmla="*/ 14763750 w 24072850"/>
              <a:gd name="connsiteY120" fmla="*/ 2565400 h 3117850"/>
              <a:gd name="connsiteX121" fmla="*/ 14763750 w 24072850"/>
              <a:gd name="connsiteY121" fmla="*/ 2635250 h 3117850"/>
              <a:gd name="connsiteX122" fmla="*/ 14890750 w 24072850"/>
              <a:gd name="connsiteY122" fmla="*/ 2635250 h 3117850"/>
              <a:gd name="connsiteX123" fmla="*/ 14941550 w 24072850"/>
              <a:gd name="connsiteY123" fmla="*/ 2540000 h 3117850"/>
              <a:gd name="connsiteX124" fmla="*/ 14941550 w 24072850"/>
              <a:gd name="connsiteY124" fmla="*/ 1949450 h 3117850"/>
              <a:gd name="connsiteX125" fmla="*/ 14973300 w 24072850"/>
              <a:gd name="connsiteY125" fmla="*/ 1905000 h 3117850"/>
              <a:gd name="connsiteX126" fmla="*/ 14973300 w 24072850"/>
              <a:gd name="connsiteY126" fmla="*/ 1790700 h 3117850"/>
              <a:gd name="connsiteX127" fmla="*/ 14986000 w 24072850"/>
              <a:gd name="connsiteY127" fmla="*/ 1733550 h 3117850"/>
              <a:gd name="connsiteX128" fmla="*/ 15036800 w 24072850"/>
              <a:gd name="connsiteY128" fmla="*/ 1733550 h 3117850"/>
              <a:gd name="connsiteX129" fmla="*/ 15043150 w 24072850"/>
              <a:gd name="connsiteY129" fmla="*/ 1784350 h 3117850"/>
              <a:gd name="connsiteX130" fmla="*/ 15252700 w 24072850"/>
              <a:gd name="connsiteY130" fmla="*/ 1784350 h 3117850"/>
              <a:gd name="connsiteX131" fmla="*/ 15265400 w 24072850"/>
              <a:gd name="connsiteY131" fmla="*/ 1739900 h 3117850"/>
              <a:gd name="connsiteX132" fmla="*/ 15303500 w 24072850"/>
              <a:gd name="connsiteY132" fmla="*/ 1733550 h 3117850"/>
              <a:gd name="connsiteX133" fmla="*/ 15316200 w 24072850"/>
              <a:gd name="connsiteY133" fmla="*/ 1739900 h 3117850"/>
              <a:gd name="connsiteX134" fmla="*/ 15335250 w 24072850"/>
              <a:gd name="connsiteY134" fmla="*/ 1803400 h 3117850"/>
              <a:gd name="connsiteX135" fmla="*/ 15328900 w 24072850"/>
              <a:gd name="connsiteY135" fmla="*/ 1924050 h 3117850"/>
              <a:gd name="connsiteX136" fmla="*/ 15354300 w 24072850"/>
              <a:gd name="connsiteY136" fmla="*/ 1949450 h 3117850"/>
              <a:gd name="connsiteX137" fmla="*/ 15360650 w 24072850"/>
              <a:gd name="connsiteY137" fmla="*/ 2012950 h 3117850"/>
              <a:gd name="connsiteX138" fmla="*/ 15373350 w 24072850"/>
              <a:gd name="connsiteY138" fmla="*/ 2019300 h 3117850"/>
              <a:gd name="connsiteX139" fmla="*/ 15411450 w 24072850"/>
              <a:gd name="connsiteY139" fmla="*/ 2000250 h 3117850"/>
              <a:gd name="connsiteX140" fmla="*/ 15411450 w 24072850"/>
              <a:gd name="connsiteY140" fmla="*/ 1555750 h 3117850"/>
              <a:gd name="connsiteX141" fmla="*/ 15436850 w 24072850"/>
              <a:gd name="connsiteY141" fmla="*/ 1555750 h 3117850"/>
              <a:gd name="connsiteX142" fmla="*/ 15887700 w 24072850"/>
              <a:gd name="connsiteY142" fmla="*/ 1631950 h 3117850"/>
              <a:gd name="connsiteX143" fmla="*/ 15894050 w 24072850"/>
              <a:gd name="connsiteY143" fmla="*/ 1682750 h 3117850"/>
              <a:gd name="connsiteX144" fmla="*/ 15894050 w 24072850"/>
              <a:gd name="connsiteY144" fmla="*/ 1974850 h 3117850"/>
              <a:gd name="connsiteX145" fmla="*/ 16141700 w 24072850"/>
              <a:gd name="connsiteY145" fmla="*/ 2012950 h 3117850"/>
              <a:gd name="connsiteX146" fmla="*/ 16141700 w 24072850"/>
              <a:gd name="connsiteY146" fmla="*/ 2044700 h 3117850"/>
              <a:gd name="connsiteX147" fmla="*/ 16141700 w 24072850"/>
              <a:gd name="connsiteY147" fmla="*/ 2762250 h 3117850"/>
              <a:gd name="connsiteX148" fmla="*/ 16160750 w 24072850"/>
              <a:gd name="connsiteY148" fmla="*/ 2768600 h 3117850"/>
              <a:gd name="connsiteX149" fmla="*/ 16186150 w 24072850"/>
              <a:gd name="connsiteY149" fmla="*/ 2724150 h 3117850"/>
              <a:gd name="connsiteX150" fmla="*/ 16154400 w 24072850"/>
              <a:gd name="connsiteY150" fmla="*/ 1441450 h 3117850"/>
              <a:gd name="connsiteX151" fmla="*/ 16617950 w 24072850"/>
              <a:gd name="connsiteY151" fmla="*/ 1441450 h 3117850"/>
              <a:gd name="connsiteX152" fmla="*/ 16617950 w 24072850"/>
              <a:gd name="connsiteY152" fmla="*/ 2622550 h 3117850"/>
              <a:gd name="connsiteX153" fmla="*/ 16630650 w 24072850"/>
              <a:gd name="connsiteY153" fmla="*/ 2628900 h 3117850"/>
              <a:gd name="connsiteX154" fmla="*/ 16725900 w 24072850"/>
              <a:gd name="connsiteY154" fmla="*/ 2578100 h 3117850"/>
              <a:gd name="connsiteX155" fmla="*/ 16700500 w 24072850"/>
              <a:gd name="connsiteY155" fmla="*/ 1479550 h 3117850"/>
              <a:gd name="connsiteX156" fmla="*/ 16789400 w 24072850"/>
              <a:gd name="connsiteY156" fmla="*/ 1479550 h 3117850"/>
              <a:gd name="connsiteX157" fmla="*/ 16789400 w 24072850"/>
              <a:gd name="connsiteY157" fmla="*/ 1295400 h 3117850"/>
              <a:gd name="connsiteX158" fmla="*/ 16871950 w 24072850"/>
              <a:gd name="connsiteY158" fmla="*/ 1257300 h 3117850"/>
              <a:gd name="connsiteX159" fmla="*/ 16871950 w 24072850"/>
              <a:gd name="connsiteY159" fmla="*/ 1193800 h 3117850"/>
              <a:gd name="connsiteX160" fmla="*/ 16884650 w 24072850"/>
              <a:gd name="connsiteY160" fmla="*/ 1181100 h 3117850"/>
              <a:gd name="connsiteX161" fmla="*/ 17233900 w 24072850"/>
              <a:gd name="connsiteY161" fmla="*/ 1174750 h 3117850"/>
              <a:gd name="connsiteX162" fmla="*/ 17233900 w 24072850"/>
              <a:gd name="connsiteY162" fmla="*/ 1143000 h 3117850"/>
              <a:gd name="connsiteX163" fmla="*/ 17233900 w 24072850"/>
              <a:gd name="connsiteY163" fmla="*/ 1123950 h 3117850"/>
              <a:gd name="connsiteX164" fmla="*/ 17233900 w 24072850"/>
              <a:gd name="connsiteY164" fmla="*/ 1111250 h 3117850"/>
              <a:gd name="connsiteX165" fmla="*/ 17265650 w 24072850"/>
              <a:gd name="connsiteY165" fmla="*/ 1092200 h 3117850"/>
              <a:gd name="connsiteX166" fmla="*/ 17265650 w 24072850"/>
              <a:gd name="connsiteY166" fmla="*/ 1073150 h 3117850"/>
              <a:gd name="connsiteX167" fmla="*/ 17278350 w 24072850"/>
              <a:gd name="connsiteY167" fmla="*/ 1060450 h 3117850"/>
              <a:gd name="connsiteX168" fmla="*/ 17278350 w 24072850"/>
              <a:gd name="connsiteY168" fmla="*/ 920750 h 3117850"/>
              <a:gd name="connsiteX169" fmla="*/ 17297400 w 24072850"/>
              <a:gd name="connsiteY169" fmla="*/ 920750 h 3117850"/>
              <a:gd name="connsiteX170" fmla="*/ 17297400 w 24072850"/>
              <a:gd name="connsiteY170" fmla="*/ 1054100 h 3117850"/>
              <a:gd name="connsiteX171" fmla="*/ 17303750 w 24072850"/>
              <a:gd name="connsiteY171" fmla="*/ 1098550 h 3117850"/>
              <a:gd name="connsiteX172" fmla="*/ 17329150 w 24072850"/>
              <a:gd name="connsiteY172" fmla="*/ 1111250 h 3117850"/>
              <a:gd name="connsiteX173" fmla="*/ 17335500 w 24072850"/>
              <a:gd name="connsiteY173" fmla="*/ 1187450 h 3117850"/>
              <a:gd name="connsiteX174" fmla="*/ 17373600 w 24072850"/>
              <a:gd name="connsiteY174" fmla="*/ 1206500 h 3117850"/>
              <a:gd name="connsiteX175" fmla="*/ 17379950 w 24072850"/>
              <a:gd name="connsiteY175" fmla="*/ 1301750 h 3117850"/>
              <a:gd name="connsiteX176" fmla="*/ 17405350 w 24072850"/>
              <a:gd name="connsiteY176" fmla="*/ 1339850 h 3117850"/>
              <a:gd name="connsiteX177" fmla="*/ 17405350 w 24072850"/>
              <a:gd name="connsiteY177" fmla="*/ 1498600 h 3117850"/>
              <a:gd name="connsiteX178" fmla="*/ 17430750 w 24072850"/>
              <a:gd name="connsiteY178" fmla="*/ 1517650 h 3117850"/>
              <a:gd name="connsiteX179" fmla="*/ 17430750 w 24072850"/>
              <a:gd name="connsiteY179" fmla="*/ 2197100 h 3117850"/>
              <a:gd name="connsiteX180" fmla="*/ 17545050 w 24072850"/>
              <a:gd name="connsiteY180" fmla="*/ 2127250 h 3117850"/>
              <a:gd name="connsiteX181" fmla="*/ 17545050 w 24072850"/>
              <a:gd name="connsiteY181" fmla="*/ 1924050 h 3117850"/>
              <a:gd name="connsiteX182" fmla="*/ 17564100 w 24072850"/>
              <a:gd name="connsiteY182" fmla="*/ 1905000 h 3117850"/>
              <a:gd name="connsiteX183" fmla="*/ 17576800 w 24072850"/>
              <a:gd name="connsiteY183" fmla="*/ 1911350 h 3117850"/>
              <a:gd name="connsiteX184" fmla="*/ 17580166 w 24072850"/>
              <a:gd name="connsiteY184" fmla="*/ 1914144 h 3117850"/>
              <a:gd name="connsiteX185" fmla="*/ 17589500 w 24072850"/>
              <a:gd name="connsiteY185" fmla="*/ 1911350 h 3117850"/>
              <a:gd name="connsiteX186" fmla="*/ 17843500 w 24072850"/>
              <a:gd name="connsiteY186" fmla="*/ 2095500 h 3117850"/>
              <a:gd name="connsiteX187" fmla="*/ 17843500 w 24072850"/>
              <a:gd name="connsiteY187" fmla="*/ 1771650 h 3117850"/>
              <a:gd name="connsiteX188" fmla="*/ 17983200 w 24072850"/>
              <a:gd name="connsiteY188" fmla="*/ 1720850 h 3117850"/>
              <a:gd name="connsiteX189" fmla="*/ 18053050 w 24072850"/>
              <a:gd name="connsiteY189" fmla="*/ 1727200 h 3117850"/>
              <a:gd name="connsiteX190" fmla="*/ 18072100 w 24072850"/>
              <a:gd name="connsiteY190" fmla="*/ 1752600 h 3117850"/>
              <a:gd name="connsiteX191" fmla="*/ 18192750 w 24072850"/>
              <a:gd name="connsiteY191" fmla="*/ 1701800 h 3117850"/>
              <a:gd name="connsiteX192" fmla="*/ 18351500 w 24072850"/>
              <a:gd name="connsiteY192" fmla="*/ 1670050 h 3117850"/>
              <a:gd name="connsiteX193" fmla="*/ 18357850 w 24072850"/>
              <a:gd name="connsiteY193" fmla="*/ 1714500 h 3117850"/>
              <a:gd name="connsiteX194" fmla="*/ 18395950 w 24072850"/>
              <a:gd name="connsiteY194" fmla="*/ 1778000 h 3117850"/>
              <a:gd name="connsiteX195" fmla="*/ 18389600 w 24072850"/>
              <a:gd name="connsiteY195" fmla="*/ 2159000 h 3117850"/>
              <a:gd name="connsiteX196" fmla="*/ 18402300 w 24072850"/>
              <a:gd name="connsiteY196" fmla="*/ 2165350 h 3117850"/>
              <a:gd name="connsiteX197" fmla="*/ 18440400 w 24072850"/>
              <a:gd name="connsiteY197" fmla="*/ 2076450 h 3117850"/>
              <a:gd name="connsiteX198" fmla="*/ 18446750 w 24072850"/>
              <a:gd name="connsiteY198" fmla="*/ 1993900 h 3117850"/>
              <a:gd name="connsiteX199" fmla="*/ 18446750 w 24072850"/>
              <a:gd name="connsiteY199" fmla="*/ 1866900 h 3117850"/>
              <a:gd name="connsiteX200" fmla="*/ 18491200 w 24072850"/>
              <a:gd name="connsiteY200" fmla="*/ 1866900 h 3117850"/>
              <a:gd name="connsiteX201" fmla="*/ 18491200 w 24072850"/>
              <a:gd name="connsiteY201" fmla="*/ 1530350 h 3117850"/>
              <a:gd name="connsiteX202" fmla="*/ 18503900 w 24072850"/>
              <a:gd name="connsiteY202" fmla="*/ 1524000 h 3117850"/>
              <a:gd name="connsiteX203" fmla="*/ 18503900 w 24072850"/>
              <a:gd name="connsiteY203" fmla="*/ 1866900 h 3117850"/>
              <a:gd name="connsiteX204" fmla="*/ 18567400 w 24072850"/>
              <a:gd name="connsiteY204" fmla="*/ 1873250 h 3117850"/>
              <a:gd name="connsiteX205" fmla="*/ 18637250 w 24072850"/>
              <a:gd name="connsiteY205" fmla="*/ 1860550 h 3117850"/>
              <a:gd name="connsiteX206" fmla="*/ 18643600 w 24072850"/>
              <a:gd name="connsiteY206" fmla="*/ 1524000 h 3117850"/>
              <a:gd name="connsiteX207" fmla="*/ 18649950 w 24072850"/>
              <a:gd name="connsiteY207" fmla="*/ 1860550 h 3117850"/>
              <a:gd name="connsiteX208" fmla="*/ 18694400 w 24072850"/>
              <a:gd name="connsiteY208" fmla="*/ 1873250 h 3117850"/>
              <a:gd name="connsiteX209" fmla="*/ 18688050 w 24072850"/>
              <a:gd name="connsiteY209" fmla="*/ 2120900 h 3117850"/>
              <a:gd name="connsiteX210" fmla="*/ 18732500 w 24072850"/>
              <a:gd name="connsiteY210" fmla="*/ 2178050 h 3117850"/>
              <a:gd name="connsiteX211" fmla="*/ 18745200 w 24072850"/>
              <a:gd name="connsiteY211" fmla="*/ 2133600 h 3117850"/>
              <a:gd name="connsiteX212" fmla="*/ 18751550 w 24072850"/>
              <a:gd name="connsiteY212" fmla="*/ 1708150 h 3117850"/>
              <a:gd name="connsiteX213" fmla="*/ 18776950 w 24072850"/>
              <a:gd name="connsiteY213" fmla="*/ 1689100 h 3117850"/>
              <a:gd name="connsiteX214" fmla="*/ 18751550 w 24072850"/>
              <a:gd name="connsiteY214" fmla="*/ 1663700 h 3117850"/>
              <a:gd name="connsiteX215" fmla="*/ 19081750 w 24072850"/>
              <a:gd name="connsiteY215" fmla="*/ 1587500 h 3117850"/>
              <a:gd name="connsiteX216" fmla="*/ 19240500 w 24072850"/>
              <a:gd name="connsiteY216" fmla="*/ 1562100 h 3117850"/>
              <a:gd name="connsiteX217" fmla="*/ 19304000 w 24072850"/>
              <a:gd name="connsiteY217" fmla="*/ 1574800 h 3117850"/>
              <a:gd name="connsiteX218" fmla="*/ 19227800 w 24072850"/>
              <a:gd name="connsiteY218" fmla="*/ 1644650 h 3117850"/>
              <a:gd name="connsiteX219" fmla="*/ 19240500 w 24072850"/>
              <a:gd name="connsiteY219" fmla="*/ 1701800 h 3117850"/>
              <a:gd name="connsiteX220" fmla="*/ 19227800 w 24072850"/>
              <a:gd name="connsiteY220" fmla="*/ 2139950 h 3117850"/>
              <a:gd name="connsiteX221" fmla="*/ 19240500 w 24072850"/>
              <a:gd name="connsiteY221" fmla="*/ 2171700 h 3117850"/>
              <a:gd name="connsiteX222" fmla="*/ 19253200 w 24072850"/>
              <a:gd name="connsiteY222" fmla="*/ 2165350 h 3117850"/>
              <a:gd name="connsiteX223" fmla="*/ 19259550 w 24072850"/>
              <a:gd name="connsiteY223" fmla="*/ 2127250 h 3117850"/>
              <a:gd name="connsiteX224" fmla="*/ 19424650 w 24072850"/>
              <a:gd name="connsiteY224" fmla="*/ 2076450 h 3117850"/>
              <a:gd name="connsiteX225" fmla="*/ 19621500 w 24072850"/>
              <a:gd name="connsiteY225" fmla="*/ 2139950 h 3117850"/>
              <a:gd name="connsiteX226" fmla="*/ 19634200 w 24072850"/>
              <a:gd name="connsiteY226" fmla="*/ 2101850 h 3117850"/>
              <a:gd name="connsiteX227" fmla="*/ 19634200 w 24072850"/>
              <a:gd name="connsiteY227" fmla="*/ 1384300 h 3117850"/>
              <a:gd name="connsiteX228" fmla="*/ 19723100 w 24072850"/>
              <a:gd name="connsiteY228" fmla="*/ 1339850 h 3117850"/>
              <a:gd name="connsiteX229" fmla="*/ 19754850 w 24072850"/>
              <a:gd name="connsiteY229" fmla="*/ 1339850 h 3117850"/>
              <a:gd name="connsiteX230" fmla="*/ 19773900 w 24072850"/>
              <a:gd name="connsiteY230" fmla="*/ 1289050 h 3117850"/>
              <a:gd name="connsiteX231" fmla="*/ 19812000 w 24072850"/>
              <a:gd name="connsiteY231" fmla="*/ 1181100 h 3117850"/>
              <a:gd name="connsiteX232" fmla="*/ 19939000 w 24072850"/>
              <a:gd name="connsiteY232" fmla="*/ 1155700 h 3117850"/>
              <a:gd name="connsiteX233" fmla="*/ 20046950 w 24072850"/>
              <a:gd name="connsiteY233" fmla="*/ 1187450 h 3117850"/>
              <a:gd name="connsiteX234" fmla="*/ 20046950 w 24072850"/>
              <a:gd name="connsiteY234" fmla="*/ 1308100 h 3117850"/>
              <a:gd name="connsiteX235" fmla="*/ 20078700 w 24072850"/>
              <a:gd name="connsiteY235" fmla="*/ 1333500 h 3117850"/>
              <a:gd name="connsiteX236" fmla="*/ 20046950 w 24072850"/>
              <a:gd name="connsiteY236" fmla="*/ 1390650 h 3117850"/>
              <a:gd name="connsiteX237" fmla="*/ 20066000 w 24072850"/>
              <a:gd name="connsiteY237" fmla="*/ 1428750 h 3117850"/>
              <a:gd name="connsiteX238" fmla="*/ 20066000 w 24072850"/>
              <a:gd name="connsiteY238" fmla="*/ 2673350 h 3117850"/>
              <a:gd name="connsiteX239" fmla="*/ 20129500 w 24072850"/>
              <a:gd name="connsiteY239" fmla="*/ 2692400 h 3117850"/>
              <a:gd name="connsiteX240" fmla="*/ 20154900 w 24072850"/>
              <a:gd name="connsiteY240" fmla="*/ 1612900 h 3117850"/>
              <a:gd name="connsiteX241" fmla="*/ 20135850 w 24072850"/>
              <a:gd name="connsiteY241" fmla="*/ 1555750 h 3117850"/>
              <a:gd name="connsiteX242" fmla="*/ 20135850 w 24072850"/>
              <a:gd name="connsiteY242" fmla="*/ 1422400 h 3117850"/>
              <a:gd name="connsiteX243" fmla="*/ 20173950 w 24072850"/>
              <a:gd name="connsiteY243" fmla="*/ 1428750 h 3117850"/>
              <a:gd name="connsiteX244" fmla="*/ 20370800 w 24072850"/>
              <a:gd name="connsiteY244" fmla="*/ 1422400 h 3117850"/>
              <a:gd name="connsiteX245" fmla="*/ 20637500 w 24072850"/>
              <a:gd name="connsiteY245" fmla="*/ 1454150 h 3117850"/>
              <a:gd name="connsiteX246" fmla="*/ 20612100 w 24072850"/>
              <a:gd name="connsiteY246" fmla="*/ 1454150 h 3117850"/>
              <a:gd name="connsiteX247" fmla="*/ 20593050 w 24072850"/>
              <a:gd name="connsiteY247" fmla="*/ 1498600 h 3117850"/>
              <a:gd name="connsiteX248" fmla="*/ 20548600 w 24072850"/>
              <a:gd name="connsiteY248" fmla="*/ 1460500 h 3117850"/>
              <a:gd name="connsiteX249" fmla="*/ 20154900 w 24072850"/>
              <a:gd name="connsiteY249" fmla="*/ 1447800 h 3117850"/>
              <a:gd name="connsiteX250" fmla="*/ 20142200 w 24072850"/>
              <a:gd name="connsiteY250" fmla="*/ 1460500 h 3117850"/>
              <a:gd name="connsiteX251" fmla="*/ 20167600 w 24072850"/>
              <a:gd name="connsiteY251" fmla="*/ 1517650 h 3117850"/>
              <a:gd name="connsiteX252" fmla="*/ 20193000 w 24072850"/>
              <a:gd name="connsiteY252" fmla="*/ 1473200 h 3117850"/>
              <a:gd name="connsiteX253" fmla="*/ 20212050 w 24072850"/>
              <a:gd name="connsiteY253" fmla="*/ 1479550 h 3117850"/>
              <a:gd name="connsiteX254" fmla="*/ 20224750 w 24072850"/>
              <a:gd name="connsiteY254" fmla="*/ 1498600 h 3117850"/>
              <a:gd name="connsiteX255" fmla="*/ 20358100 w 24072850"/>
              <a:gd name="connsiteY255" fmla="*/ 1504950 h 3117850"/>
              <a:gd name="connsiteX256" fmla="*/ 20510500 w 24072850"/>
              <a:gd name="connsiteY256" fmla="*/ 1504950 h 3117850"/>
              <a:gd name="connsiteX257" fmla="*/ 20618450 w 24072850"/>
              <a:gd name="connsiteY257" fmla="*/ 1530350 h 3117850"/>
              <a:gd name="connsiteX258" fmla="*/ 20618450 w 24072850"/>
              <a:gd name="connsiteY258" fmla="*/ 2724150 h 3117850"/>
              <a:gd name="connsiteX259" fmla="*/ 20631150 w 24072850"/>
              <a:gd name="connsiteY259" fmla="*/ 2736850 h 3117850"/>
              <a:gd name="connsiteX260" fmla="*/ 20656550 w 24072850"/>
              <a:gd name="connsiteY260" fmla="*/ 2717800 h 3117850"/>
              <a:gd name="connsiteX261" fmla="*/ 20662900 w 24072850"/>
              <a:gd name="connsiteY261" fmla="*/ 2152650 h 3117850"/>
              <a:gd name="connsiteX262" fmla="*/ 20650200 w 24072850"/>
              <a:gd name="connsiteY262" fmla="*/ 2095500 h 3117850"/>
              <a:gd name="connsiteX263" fmla="*/ 20669250 w 24072850"/>
              <a:gd name="connsiteY263" fmla="*/ 2076450 h 3117850"/>
              <a:gd name="connsiteX264" fmla="*/ 20681950 w 24072850"/>
              <a:gd name="connsiteY264" fmla="*/ 1346200 h 3117850"/>
              <a:gd name="connsiteX265" fmla="*/ 20694650 w 24072850"/>
              <a:gd name="connsiteY265" fmla="*/ 1308100 h 3117850"/>
              <a:gd name="connsiteX266" fmla="*/ 20701000 w 24072850"/>
              <a:gd name="connsiteY266" fmla="*/ 1276350 h 3117850"/>
              <a:gd name="connsiteX267" fmla="*/ 20688300 w 24072850"/>
              <a:gd name="connsiteY267" fmla="*/ 1206500 h 3117850"/>
              <a:gd name="connsiteX268" fmla="*/ 20707350 w 24072850"/>
              <a:gd name="connsiteY268" fmla="*/ 1162050 h 3117850"/>
              <a:gd name="connsiteX269" fmla="*/ 20713700 w 24072850"/>
              <a:gd name="connsiteY269" fmla="*/ 1066800 h 3117850"/>
              <a:gd name="connsiteX270" fmla="*/ 20713700 w 24072850"/>
              <a:gd name="connsiteY270" fmla="*/ 1047750 h 3117850"/>
              <a:gd name="connsiteX271" fmla="*/ 20713700 w 24072850"/>
              <a:gd name="connsiteY271" fmla="*/ 914400 h 3117850"/>
              <a:gd name="connsiteX272" fmla="*/ 20726400 w 24072850"/>
              <a:gd name="connsiteY272" fmla="*/ 863600 h 3117850"/>
              <a:gd name="connsiteX273" fmla="*/ 20713700 w 24072850"/>
              <a:gd name="connsiteY273" fmla="*/ 838200 h 3117850"/>
              <a:gd name="connsiteX274" fmla="*/ 20726400 w 24072850"/>
              <a:gd name="connsiteY274" fmla="*/ 812800 h 3117850"/>
              <a:gd name="connsiteX275" fmla="*/ 20713700 w 24072850"/>
              <a:gd name="connsiteY275" fmla="*/ 793750 h 3117850"/>
              <a:gd name="connsiteX276" fmla="*/ 20726400 w 24072850"/>
              <a:gd name="connsiteY276" fmla="*/ 774700 h 3117850"/>
              <a:gd name="connsiteX277" fmla="*/ 20713700 w 24072850"/>
              <a:gd name="connsiteY277" fmla="*/ 755650 h 3117850"/>
              <a:gd name="connsiteX278" fmla="*/ 20720050 w 24072850"/>
              <a:gd name="connsiteY278" fmla="*/ 736600 h 3117850"/>
              <a:gd name="connsiteX279" fmla="*/ 20720050 w 24072850"/>
              <a:gd name="connsiteY279" fmla="*/ 711200 h 3117850"/>
              <a:gd name="connsiteX280" fmla="*/ 20745450 w 24072850"/>
              <a:gd name="connsiteY280" fmla="*/ 685800 h 3117850"/>
              <a:gd name="connsiteX281" fmla="*/ 20745450 w 24072850"/>
              <a:gd name="connsiteY281" fmla="*/ 654050 h 3117850"/>
              <a:gd name="connsiteX282" fmla="*/ 20764500 w 24072850"/>
              <a:gd name="connsiteY282" fmla="*/ 635000 h 3117850"/>
              <a:gd name="connsiteX283" fmla="*/ 20764500 w 24072850"/>
              <a:gd name="connsiteY283" fmla="*/ 615950 h 3117850"/>
              <a:gd name="connsiteX284" fmla="*/ 20796250 w 24072850"/>
              <a:gd name="connsiteY284" fmla="*/ 577850 h 3117850"/>
              <a:gd name="connsiteX285" fmla="*/ 20834350 w 24072850"/>
              <a:gd name="connsiteY285" fmla="*/ 577850 h 3117850"/>
              <a:gd name="connsiteX286" fmla="*/ 20834350 w 24072850"/>
              <a:gd name="connsiteY286" fmla="*/ 552450 h 3117850"/>
              <a:gd name="connsiteX287" fmla="*/ 20866100 w 24072850"/>
              <a:gd name="connsiteY287" fmla="*/ 533400 h 3117850"/>
              <a:gd name="connsiteX288" fmla="*/ 20891500 w 24072850"/>
              <a:gd name="connsiteY288" fmla="*/ 463550 h 3117850"/>
              <a:gd name="connsiteX289" fmla="*/ 20878800 w 24072850"/>
              <a:gd name="connsiteY289" fmla="*/ 393700 h 3117850"/>
              <a:gd name="connsiteX290" fmla="*/ 20923250 w 24072850"/>
              <a:gd name="connsiteY290" fmla="*/ 311150 h 3117850"/>
              <a:gd name="connsiteX291" fmla="*/ 20929600 w 24072850"/>
              <a:gd name="connsiteY291" fmla="*/ 393700 h 3117850"/>
              <a:gd name="connsiteX292" fmla="*/ 20955000 w 24072850"/>
              <a:gd name="connsiteY292" fmla="*/ 387350 h 3117850"/>
              <a:gd name="connsiteX293" fmla="*/ 20955000 w 24072850"/>
              <a:gd name="connsiteY293" fmla="*/ 514350 h 3117850"/>
              <a:gd name="connsiteX294" fmla="*/ 21005800 w 24072850"/>
              <a:gd name="connsiteY294" fmla="*/ 571500 h 3117850"/>
              <a:gd name="connsiteX295" fmla="*/ 21088350 w 24072850"/>
              <a:gd name="connsiteY295" fmla="*/ 730250 h 3117850"/>
              <a:gd name="connsiteX296" fmla="*/ 21113750 w 24072850"/>
              <a:gd name="connsiteY296" fmla="*/ 755650 h 3117850"/>
              <a:gd name="connsiteX297" fmla="*/ 21120100 w 24072850"/>
              <a:gd name="connsiteY297" fmla="*/ 901700 h 3117850"/>
              <a:gd name="connsiteX298" fmla="*/ 21120100 w 24072850"/>
              <a:gd name="connsiteY298" fmla="*/ 958850 h 3117850"/>
              <a:gd name="connsiteX299" fmla="*/ 21132800 w 24072850"/>
              <a:gd name="connsiteY299" fmla="*/ 977900 h 3117850"/>
              <a:gd name="connsiteX300" fmla="*/ 21120100 w 24072850"/>
              <a:gd name="connsiteY300" fmla="*/ 1054100 h 3117850"/>
              <a:gd name="connsiteX301" fmla="*/ 21132800 w 24072850"/>
              <a:gd name="connsiteY301" fmla="*/ 1073150 h 3117850"/>
              <a:gd name="connsiteX302" fmla="*/ 21145500 w 24072850"/>
              <a:gd name="connsiteY302" fmla="*/ 1352550 h 3117850"/>
              <a:gd name="connsiteX303" fmla="*/ 21145500 w 24072850"/>
              <a:gd name="connsiteY303" fmla="*/ 1511300 h 3117850"/>
              <a:gd name="connsiteX304" fmla="*/ 21164550 w 24072850"/>
              <a:gd name="connsiteY304" fmla="*/ 1536700 h 3117850"/>
              <a:gd name="connsiteX305" fmla="*/ 21151850 w 24072850"/>
              <a:gd name="connsiteY305" fmla="*/ 1568450 h 3117850"/>
              <a:gd name="connsiteX306" fmla="*/ 21164550 w 24072850"/>
              <a:gd name="connsiteY306" fmla="*/ 1587500 h 3117850"/>
              <a:gd name="connsiteX307" fmla="*/ 21386800 w 24072850"/>
              <a:gd name="connsiteY307" fmla="*/ 1587500 h 3117850"/>
              <a:gd name="connsiteX308" fmla="*/ 21412200 w 24072850"/>
              <a:gd name="connsiteY308" fmla="*/ 127000 h 3117850"/>
              <a:gd name="connsiteX309" fmla="*/ 21945600 w 24072850"/>
              <a:gd name="connsiteY309" fmla="*/ 127000 h 3117850"/>
              <a:gd name="connsiteX310" fmla="*/ 21945600 w 24072850"/>
              <a:gd name="connsiteY310" fmla="*/ 1593850 h 3117850"/>
              <a:gd name="connsiteX311" fmla="*/ 22199600 w 24072850"/>
              <a:gd name="connsiteY311" fmla="*/ 1593850 h 3117850"/>
              <a:gd name="connsiteX312" fmla="*/ 22199600 w 24072850"/>
              <a:gd name="connsiteY312" fmla="*/ 1314450 h 3117850"/>
              <a:gd name="connsiteX313" fmla="*/ 22205950 w 24072850"/>
              <a:gd name="connsiteY313" fmla="*/ 1238250 h 3117850"/>
              <a:gd name="connsiteX314" fmla="*/ 22205950 w 24072850"/>
              <a:gd name="connsiteY314" fmla="*/ 1174750 h 3117850"/>
              <a:gd name="connsiteX315" fmla="*/ 22205950 w 24072850"/>
              <a:gd name="connsiteY315" fmla="*/ 1149350 h 3117850"/>
              <a:gd name="connsiteX316" fmla="*/ 22269450 w 24072850"/>
              <a:gd name="connsiteY316" fmla="*/ 1092200 h 3117850"/>
              <a:gd name="connsiteX317" fmla="*/ 22269450 w 24072850"/>
              <a:gd name="connsiteY317" fmla="*/ 914400 h 3117850"/>
              <a:gd name="connsiteX318" fmla="*/ 22472650 w 24072850"/>
              <a:gd name="connsiteY318" fmla="*/ 869950 h 3117850"/>
              <a:gd name="connsiteX319" fmla="*/ 22720300 w 24072850"/>
              <a:gd name="connsiteY319" fmla="*/ 927100 h 3117850"/>
              <a:gd name="connsiteX320" fmla="*/ 22720300 w 24072850"/>
              <a:gd name="connsiteY320" fmla="*/ 1092200 h 3117850"/>
              <a:gd name="connsiteX321" fmla="*/ 22752050 w 24072850"/>
              <a:gd name="connsiteY321" fmla="*/ 1162050 h 3117850"/>
              <a:gd name="connsiteX322" fmla="*/ 22752050 w 24072850"/>
              <a:gd name="connsiteY322" fmla="*/ 2387600 h 3117850"/>
              <a:gd name="connsiteX323" fmla="*/ 22777450 w 24072850"/>
              <a:gd name="connsiteY323" fmla="*/ 2387600 h 3117850"/>
              <a:gd name="connsiteX324" fmla="*/ 22783800 w 24072850"/>
              <a:gd name="connsiteY324" fmla="*/ 2311400 h 3117850"/>
              <a:gd name="connsiteX325" fmla="*/ 22815550 w 24072850"/>
              <a:gd name="connsiteY325" fmla="*/ 2228850 h 3117850"/>
              <a:gd name="connsiteX326" fmla="*/ 22860000 w 24072850"/>
              <a:gd name="connsiteY326" fmla="*/ 2228850 h 3117850"/>
              <a:gd name="connsiteX327" fmla="*/ 22879050 w 24072850"/>
              <a:gd name="connsiteY327" fmla="*/ 2120900 h 3117850"/>
              <a:gd name="connsiteX328" fmla="*/ 22980650 w 24072850"/>
              <a:gd name="connsiteY328" fmla="*/ 2146300 h 3117850"/>
              <a:gd name="connsiteX329" fmla="*/ 23133050 w 24072850"/>
              <a:gd name="connsiteY329" fmla="*/ 2133600 h 3117850"/>
              <a:gd name="connsiteX330" fmla="*/ 23145750 w 24072850"/>
              <a:gd name="connsiteY330" fmla="*/ 2101850 h 3117850"/>
              <a:gd name="connsiteX331" fmla="*/ 23145750 w 24072850"/>
              <a:gd name="connsiteY331" fmla="*/ 2044700 h 3117850"/>
              <a:gd name="connsiteX332" fmla="*/ 23348950 w 24072850"/>
              <a:gd name="connsiteY332" fmla="*/ 2044700 h 3117850"/>
              <a:gd name="connsiteX333" fmla="*/ 23361650 w 24072850"/>
              <a:gd name="connsiteY333" fmla="*/ 2127250 h 3117850"/>
              <a:gd name="connsiteX334" fmla="*/ 23488650 w 24072850"/>
              <a:gd name="connsiteY334" fmla="*/ 2146300 h 3117850"/>
              <a:gd name="connsiteX335" fmla="*/ 23526750 w 24072850"/>
              <a:gd name="connsiteY335" fmla="*/ 2152650 h 3117850"/>
              <a:gd name="connsiteX336" fmla="*/ 23583900 w 24072850"/>
              <a:gd name="connsiteY336" fmla="*/ 2133600 h 3117850"/>
              <a:gd name="connsiteX337" fmla="*/ 23647400 w 24072850"/>
              <a:gd name="connsiteY337" fmla="*/ 2133600 h 3117850"/>
              <a:gd name="connsiteX338" fmla="*/ 23647400 w 24072850"/>
              <a:gd name="connsiteY338" fmla="*/ 2216150 h 3117850"/>
              <a:gd name="connsiteX339" fmla="*/ 23679150 w 24072850"/>
              <a:gd name="connsiteY339" fmla="*/ 2235200 h 3117850"/>
              <a:gd name="connsiteX340" fmla="*/ 23685500 w 24072850"/>
              <a:gd name="connsiteY340" fmla="*/ 2273300 h 3117850"/>
              <a:gd name="connsiteX341" fmla="*/ 23710900 w 24072850"/>
              <a:gd name="connsiteY341" fmla="*/ 2286000 h 3117850"/>
              <a:gd name="connsiteX342" fmla="*/ 23729950 w 24072850"/>
              <a:gd name="connsiteY342" fmla="*/ 2400300 h 3117850"/>
              <a:gd name="connsiteX343" fmla="*/ 23729950 w 24072850"/>
              <a:gd name="connsiteY343" fmla="*/ 1555750 h 3117850"/>
              <a:gd name="connsiteX344" fmla="*/ 23768050 w 24072850"/>
              <a:gd name="connsiteY344" fmla="*/ 1117600 h 3117850"/>
              <a:gd name="connsiteX345" fmla="*/ 23787100 w 24072850"/>
              <a:gd name="connsiteY345" fmla="*/ 1117600 h 3117850"/>
              <a:gd name="connsiteX346" fmla="*/ 23901400 w 24072850"/>
              <a:gd name="connsiteY346" fmla="*/ 1168400 h 3117850"/>
              <a:gd name="connsiteX347" fmla="*/ 23926800 w 24072850"/>
              <a:gd name="connsiteY347" fmla="*/ 1168400 h 3117850"/>
              <a:gd name="connsiteX348" fmla="*/ 23939500 w 24072850"/>
              <a:gd name="connsiteY348" fmla="*/ 1143000 h 3117850"/>
              <a:gd name="connsiteX349" fmla="*/ 24047450 w 24072850"/>
              <a:gd name="connsiteY349" fmla="*/ 1117600 h 3117850"/>
              <a:gd name="connsiteX350" fmla="*/ 24072850 w 24072850"/>
              <a:gd name="connsiteY350" fmla="*/ 1117600 h 3117850"/>
              <a:gd name="connsiteX351" fmla="*/ 24072850 w 24072850"/>
              <a:gd name="connsiteY351" fmla="*/ 3117850 h 3117850"/>
              <a:gd name="connsiteX352" fmla="*/ 0 w 24072850"/>
              <a:gd name="connsiteY352" fmla="*/ 3117850 h 3117850"/>
              <a:gd name="connsiteX353" fmla="*/ 0 w 24072850"/>
              <a:gd name="connsiteY353" fmla="*/ 2222500 h 3117850"/>
              <a:gd name="connsiteX354" fmla="*/ 127000 w 24072850"/>
              <a:gd name="connsiteY354" fmla="*/ 2228850 h 3117850"/>
              <a:gd name="connsiteX355" fmla="*/ 63500 w 24072850"/>
              <a:gd name="connsiteY355" fmla="*/ 2286000 h 3117850"/>
              <a:gd name="connsiteX356" fmla="*/ 196850 w 24072850"/>
              <a:gd name="connsiteY356" fmla="*/ 2336800 h 3117850"/>
              <a:gd name="connsiteX357" fmla="*/ 107950 w 24072850"/>
              <a:gd name="connsiteY357" fmla="*/ 2393950 h 3117850"/>
              <a:gd name="connsiteX358" fmla="*/ 311150 w 24072850"/>
              <a:gd name="connsiteY358" fmla="*/ 2444750 h 3117850"/>
              <a:gd name="connsiteX359" fmla="*/ 311150 w 24072850"/>
              <a:gd name="connsiteY359" fmla="*/ 2527300 h 3117850"/>
              <a:gd name="connsiteX360" fmla="*/ 349250 w 24072850"/>
              <a:gd name="connsiteY360" fmla="*/ 2533650 h 3117850"/>
              <a:gd name="connsiteX361" fmla="*/ 596900 w 24072850"/>
              <a:gd name="connsiteY361" fmla="*/ 2489200 h 3117850"/>
              <a:gd name="connsiteX362" fmla="*/ 742950 w 24072850"/>
              <a:gd name="connsiteY362" fmla="*/ 2501900 h 3117850"/>
              <a:gd name="connsiteX363" fmla="*/ 800100 w 24072850"/>
              <a:gd name="connsiteY363" fmla="*/ 2489200 h 3117850"/>
              <a:gd name="connsiteX364" fmla="*/ 895350 w 24072850"/>
              <a:gd name="connsiteY364" fmla="*/ 2584450 h 3117850"/>
              <a:gd name="connsiteX365" fmla="*/ 920750 w 24072850"/>
              <a:gd name="connsiteY365" fmla="*/ 2584450 h 3117850"/>
              <a:gd name="connsiteX366" fmla="*/ 933450 w 24072850"/>
              <a:gd name="connsiteY366" fmla="*/ 2514600 h 3117850"/>
              <a:gd name="connsiteX367" fmla="*/ 933450 w 24072850"/>
              <a:gd name="connsiteY367" fmla="*/ 2355850 h 3117850"/>
              <a:gd name="connsiteX368" fmla="*/ 939800 w 24072850"/>
              <a:gd name="connsiteY368" fmla="*/ 2279650 h 3117850"/>
              <a:gd name="connsiteX369" fmla="*/ 946150 w 24072850"/>
              <a:gd name="connsiteY369" fmla="*/ 2184400 h 3117850"/>
              <a:gd name="connsiteX370" fmla="*/ 952500 w 24072850"/>
              <a:gd name="connsiteY370" fmla="*/ 2114550 h 3117850"/>
              <a:gd name="connsiteX371" fmla="*/ 1092200 w 24072850"/>
              <a:gd name="connsiteY371" fmla="*/ 2038350 h 3117850"/>
              <a:gd name="connsiteX372" fmla="*/ 1193800 w 24072850"/>
              <a:gd name="connsiteY372" fmla="*/ 2114550 h 3117850"/>
              <a:gd name="connsiteX373" fmla="*/ 1206500 w 24072850"/>
              <a:gd name="connsiteY373" fmla="*/ 2247900 h 3117850"/>
              <a:gd name="connsiteX374" fmla="*/ 1206500 w 24072850"/>
              <a:gd name="connsiteY374" fmla="*/ 2635250 h 3117850"/>
              <a:gd name="connsiteX375" fmla="*/ 1270000 w 24072850"/>
              <a:gd name="connsiteY375" fmla="*/ 2768600 h 3117850"/>
              <a:gd name="connsiteX376" fmla="*/ 1289050 w 24072850"/>
              <a:gd name="connsiteY376" fmla="*/ 2768600 h 3117850"/>
              <a:gd name="connsiteX377" fmla="*/ 1295400 w 24072850"/>
              <a:gd name="connsiteY377" fmla="*/ 2711450 h 3117850"/>
              <a:gd name="connsiteX378" fmla="*/ 1282700 w 24072850"/>
              <a:gd name="connsiteY378" fmla="*/ 2533650 h 3117850"/>
              <a:gd name="connsiteX379" fmla="*/ 1447800 w 24072850"/>
              <a:gd name="connsiteY379" fmla="*/ 2533650 h 3117850"/>
              <a:gd name="connsiteX380" fmla="*/ 1422400 w 24072850"/>
              <a:gd name="connsiteY380" fmla="*/ 2387600 h 3117850"/>
              <a:gd name="connsiteX381" fmla="*/ 1657350 w 24072850"/>
              <a:gd name="connsiteY381" fmla="*/ 2393950 h 3117850"/>
              <a:gd name="connsiteX382" fmla="*/ 1689100 w 24072850"/>
              <a:gd name="connsiteY382" fmla="*/ 2413000 h 3117850"/>
              <a:gd name="connsiteX383" fmla="*/ 1714500 w 24072850"/>
              <a:gd name="connsiteY383" fmla="*/ 2413000 h 3117850"/>
              <a:gd name="connsiteX384" fmla="*/ 1720850 w 24072850"/>
              <a:gd name="connsiteY384" fmla="*/ 2273300 h 3117850"/>
              <a:gd name="connsiteX385" fmla="*/ 1746250 w 24072850"/>
              <a:gd name="connsiteY385" fmla="*/ 2279650 h 3117850"/>
              <a:gd name="connsiteX386" fmla="*/ 1790700 w 24072850"/>
              <a:gd name="connsiteY386" fmla="*/ 2235200 h 3117850"/>
              <a:gd name="connsiteX387" fmla="*/ 1930400 w 24072850"/>
              <a:gd name="connsiteY387" fmla="*/ 2241550 h 3117850"/>
              <a:gd name="connsiteX388" fmla="*/ 1955800 w 24072850"/>
              <a:gd name="connsiteY388" fmla="*/ 2273300 h 3117850"/>
              <a:gd name="connsiteX389" fmla="*/ 2095500 w 24072850"/>
              <a:gd name="connsiteY389" fmla="*/ 2292350 h 3117850"/>
              <a:gd name="connsiteX390" fmla="*/ 2095500 w 24072850"/>
              <a:gd name="connsiteY390" fmla="*/ 2317750 h 3117850"/>
              <a:gd name="connsiteX391" fmla="*/ 2095500 w 24072850"/>
              <a:gd name="connsiteY391" fmla="*/ 2736850 h 3117850"/>
              <a:gd name="connsiteX392" fmla="*/ 2108200 w 24072850"/>
              <a:gd name="connsiteY392" fmla="*/ 2825750 h 3117850"/>
              <a:gd name="connsiteX393" fmla="*/ 2203450 w 24072850"/>
              <a:gd name="connsiteY393" fmla="*/ 2825750 h 3117850"/>
              <a:gd name="connsiteX394" fmla="*/ 2222500 w 24072850"/>
              <a:gd name="connsiteY394" fmla="*/ 2724150 h 3117850"/>
              <a:gd name="connsiteX395" fmla="*/ 2241550 w 24072850"/>
              <a:gd name="connsiteY395" fmla="*/ 2527300 h 3117850"/>
              <a:gd name="connsiteX396" fmla="*/ 2209800 w 24072850"/>
              <a:gd name="connsiteY396" fmla="*/ 2273300 h 3117850"/>
              <a:gd name="connsiteX397" fmla="*/ 2336800 w 24072850"/>
              <a:gd name="connsiteY397" fmla="*/ 2273300 h 3117850"/>
              <a:gd name="connsiteX398" fmla="*/ 2336800 w 24072850"/>
              <a:gd name="connsiteY398" fmla="*/ 2235200 h 3117850"/>
              <a:gd name="connsiteX399" fmla="*/ 2482850 w 24072850"/>
              <a:gd name="connsiteY399" fmla="*/ 2235200 h 3117850"/>
              <a:gd name="connsiteX400" fmla="*/ 2584450 w 24072850"/>
              <a:gd name="connsiteY400" fmla="*/ 2266950 h 3117850"/>
              <a:gd name="connsiteX401" fmla="*/ 2755900 w 24072850"/>
              <a:gd name="connsiteY401" fmla="*/ 2266950 h 3117850"/>
              <a:gd name="connsiteX402" fmla="*/ 2711450 w 24072850"/>
              <a:gd name="connsiteY402" fmla="*/ 2533650 h 3117850"/>
              <a:gd name="connsiteX403" fmla="*/ 2730500 w 24072850"/>
              <a:gd name="connsiteY403" fmla="*/ 2870200 h 3117850"/>
              <a:gd name="connsiteX404" fmla="*/ 2787650 w 24072850"/>
              <a:gd name="connsiteY404" fmla="*/ 2762250 h 3117850"/>
              <a:gd name="connsiteX405" fmla="*/ 2889250 w 24072850"/>
              <a:gd name="connsiteY405" fmla="*/ 2762250 h 3117850"/>
              <a:gd name="connsiteX406" fmla="*/ 2914650 w 24072850"/>
              <a:gd name="connsiteY406" fmla="*/ 2686050 h 3117850"/>
              <a:gd name="connsiteX407" fmla="*/ 2927350 w 24072850"/>
              <a:gd name="connsiteY407" fmla="*/ 2616200 h 3117850"/>
              <a:gd name="connsiteX408" fmla="*/ 2940050 w 24072850"/>
              <a:gd name="connsiteY408" fmla="*/ 2540000 h 3117850"/>
              <a:gd name="connsiteX409" fmla="*/ 2990850 w 24072850"/>
              <a:gd name="connsiteY409" fmla="*/ 2165350 h 3117850"/>
              <a:gd name="connsiteX410" fmla="*/ 3009900 w 24072850"/>
              <a:gd name="connsiteY410" fmla="*/ 1981200 h 3117850"/>
              <a:gd name="connsiteX411" fmla="*/ 3009900 w 24072850"/>
              <a:gd name="connsiteY411" fmla="*/ 1612900 h 3117850"/>
              <a:gd name="connsiteX412" fmla="*/ 2971800 w 24072850"/>
              <a:gd name="connsiteY412" fmla="*/ 1308100 h 3117850"/>
              <a:gd name="connsiteX413" fmla="*/ 2940050 w 24072850"/>
              <a:gd name="connsiteY413" fmla="*/ 1104900 h 3117850"/>
              <a:gd name="connsiteX414" fmla="*/ 3060700 w 24072850"/>
              <a:gd name="connsiteY414" fmla="*/ 1041400 h 3117850"/>
              <a:gd name="connsiteX415" fmla="*/ 3073400 w 24072850"/>
              <a:gd name="connsiteY415" fmla="*/ 977900 h 3117850"/>
              <a:gd name="connsiteX416" fmla="*/ 3073400 w 24072850"/>
              <a:gd name="connsiteY416" fmla="*/ 933450 h 3117850"/>
              <a:gd name="connsiteX417" fmla="*/ 3086100 w 24072850"/>
              <a:gd name="connsiteY417" fmla="*/ 774700 h 3117850"/>
              <a:gd name="connsiteX418" fmla="*/ 3111500 w 24072850"/>
              <a:gd name="connsiteY418" fmla="*/ 1047750 h 3117850"/>
              <a:gd name="connsiteX419" fmla="*/ 3206750 w 24072850"/>
              <a:gd name="connsiteY419" fmla="*/ 1143000 h 3117850"/>
              <a:gd name="connsiteX420" fmla="*/ 3149600 w 24072850"/>
              <a:gd name="connsiteY420" fmla="*/ 1714500 h 3117850"/>
              <a:gd name="connsiteX421" fmla="*/ 3149600 w 24072850"/>
              <a:gd name="connsiteY421" fmla="*/ 2063750 h 3117850"/>
              <a:gd name="connsiteX422" fmla="*/ 3194050 w 24072850"/>
              <a:gd name="connsiteY422" fmla="*/ 2768600 h 3117850"/>
              <a:gd name="connsiteX423" fmla="*/ 3416300 w 24072850"/>
              <a:gd name="connsiteY423" fmla="*/ 2768600 h 3117850"/>
              <a:gd name="connsiteX424" fmla="*/ 3448050 w 24072850"/>
              <a:gd name="connsiteY424" fmla="*/ 1809750 h 3117850"/>
              <a:gd name="connsiteX425" fmla="*/ 3403600 w 24072850"/>
              <a:gd name="connsiteY425" fmla="*/ 1778000 h 3117850"/>
              <a:gd name="connsiteX426" fmla="*/ 3409950 w 24072850"/>
              <a:gd name="connsiteY426" fmla="*/ 1765300 h 3117850"/>
              <a:gd name="connsiteX427" fmla="*/ 3479800 w 24072850"/>
              <a:gd name="connsiteY427" fmla="*/ 1733550 h 3117850"/>
              <a:gd name="connsiteX428" fmla="*/ 3771900 w 24072850"/>
              <a:gd name="connsiteY428" fmla="*/ 1733550 h 3117850"/>
              <a:gd name="connsiteX429" fmla="*/ 3841750 w 24072850"/>
              <a:gd name="connsiteY429" fmla="*/ 1771650 h 3117850"/>
              <a:gd name="connsiteX430" fmla="*/ 3810000 w 24072850"/>
              <a:gd name="connsiteY430" fmla="*/ 1822450 h 3117850"/>
              <a:gd name="connsiteX431" fmla="*/ 3822700 w 24072850"/>
              <a:gd name="connsiteY431" fmla="*/ 1841500 h 3117850"/>
              <a:gd name="connsiteX432" fmla="*/ 3803650 w 24072850"/>
              <a:gd name="connsiteY432" fmla="*/ 1892300 h 3117850"/>
              <a:gd name="connsiteX433" fmla="*/ 3822700 w 24072850"/>
              <a:gd name="connsiteY433" fmla="*/ 1936750 h 3117850"/>
              <a:gd name="connsiteX434" fmla="*/ 3822700 w 24072850"/>
              <a:gd name="connsiteY434" fmla="*/ 2146300 h 3117850"/>
              <a:gd name="connsiteX435" fmla="*/ 3810000 w 24072850"/>
              <a:gd name="connsiteY435" fmla="*/ 2216150 h 3117850"/>
              <a:gd name="connsiteX436" fmla="*/ 3822700 w 24072850"/>
              <a:gd name="connsiteY436" fmla="*/ 2247900 h 3117850"/>
              <a:gd name="connsiteX437" fmla="*/ 3810000 w 24072850"/>
              <a:gd name="connsiteY437" fmla="*/ 2266950 h 3117850"/>
              <a:gd name="connsiteX438" fmla="*/ 3810000 w 24072850"/>
              <a:gd name="connsiteY438" fmla="*/ 2768600 h 3117850"/>
              <a:gd name="connsiteX439" fmla="*/ 3924300 w 24072850"/>
              <a:gd name="connsiteY439" fmla="*/ 2768600 h 3117850"/>
              <a:gd name="connsiteX440" fmla="*/ 3943350 w 24072850"/>
              <a:gd name="connsiteY440" fmla="*/ 1987550 h 3117850"/>
              <a:gd name="connsiteX441" fmla="*/ 3930650 w 24072850"/>
              <a:gd name="connsiteY441" fmla="*/ 1962150 h 3117850"/>
              <a:gd name="connsiteX442" fmla="*/ 3949700 w 24072850"/>
              <a:gd name="connsiteY442" fmla="*/ 1924050 h 3117850"/>
              <a:gd name="connsiteX443" fmla="*/ 3949700 w 24072850"/>
              <a:gd name="connsiteY443" fmla="*/ 1879600 h 3117850"/>
              <a:gd name="connsiteX444" fmla="*/ 3949700 w 24072850"/>
              <a:gd name="connsiteY444" fmla="*/ 1847850 h 3117850"/>
              <a:gd name="connsiteX445" fmla="*/ 4222750 w 24072850"/>
              <a:gd name="connsiteY445" fmla="*/ 1847850 h 3117850"/>
              <a:gd name="connsiteX446" fmla="*/ 4222750 w 24072850"/>
              <a:gd name="connsiteY446" fmla="*/ 1943100 h 3117850"/>
              <a:gd name="connsiteX447" fmla="*/ 4260850 w 24072850"/>
              <a:gd name="connsiteY447" fmla="*/ 2006600 h 3117850"/>
              <a:gd name="connsiteX448" fmla="*/ 4260850 w 24072850"/>
              <a:gd name="connsiteY448" fmla="*/ 2768600 h 3117850"/>
              <a:gd name="connsiteX449" fmla="*/ 4279900 w 24072850"/>
              <a:gd name="connsiteY449" fmla="*/ 2774950 h 3117850"/>
              <a:gd name="connsiteX450" fmla="*/ 4311650 w 24072850"/>
              <a:gd name="connsiteY450" fmla="*/ 2616200 h 3117850"/>
              <a:gd name="connsiteX451" fmla="*/ 4311650 w 24072850"/>
              <a:gd name="connsiteY451" fmla="*/ 1511300 h 3117850"/>
              <a:gd name="connsiteX452" fmla="*/ 4584700 w 24072850"/>
              <a:gd name="connsiteY452" fmla="*/ 1511300 h 3117850"/>
              <a:gd name="connsiteX453" fmla="*/ 4616450 w 24072850"/>
              <a:gd name="connsiteY453" fmla="*/ 1593850 h 3117850"/>
              <a:gd name="connsiteX454" fmla="*/ 4610100 w 24072850"/>
              <a:gd name="connsiteY454" fmla="*/ 2647950 h 3117850"/>
              <a:gd name="connsiteX455" fmla="*/ 4660900 w 24072850"/>
              <a:gd name="connsiteY455" fmla="*/ 2673350 h 3117850"/>
              <a:gd name="connsiteX456" fmla="*/ 4699000 w 24072850"/>
              <a:gd name="connsiteY456" fmla="*/ 2667000 h 3117850"/>
              <a:gd name="connsiteX457" fmla="*/ 4699000 w 24072850"/>
              <a:gd name="connsiteY457" fmla="*/ 1155700 h 3117850"/>
              <a:gd name="connsiteX458" fmla="*/ 4914900 w 24072850"/>
              <a:gd name="connsiteY458" fmla="*/ 1155700 h 3117850"/>
              <a:gd name="connsiteX459" fmla="*/ 4914900 w 24072850"/>
              <a:gd name="connsiteY459" fmla="*/ 2667000 h 3117850"/>
              <a:gd name="connsiteX460" fmla="*/ 4933950 w 24072850"/>
              <a:gd name="connsiteY460" fmla="*/ 2673350 h 3117850"/>
              <a:gd name="connsiteX461" fmla="*/ 4997450 w 24072850"/>
              <a:gd name="connsiteY461" fmla="*/ 2654300 h 3117850"/>
              <a:gd name="connsiteX462" fmla="*/ 5003800 w 24072850"/>
              <a:gd name="connsiteY462" fmla="*/ 1676400 h 3117850"/>
              <a:gd name="connsiteX463" fmla="*/ 4997450 w 24072850"/>
              <a:gd name="connsiteY463" fmla="*/ 1625600 h 3117850"/>
              <a:gd name="connsiteX464" fmla="*/ 4997450 w 24072850"/>
              <a:gd name="connsiteY464" fmla="*/ 1568450 h 3117850"/>
              <a:gd name="connsiteX465" fmla="*/ 5022850 w 24072850"/>
              <a:gd name="connsiteY465" fmla="*/ 1492250 h 3117850"/>
              <a:gd name="connsiteX466" fmla="*/ 5137150 w 24072850"/>
              <a:gd name="connsiteY466" fmla="*/ 1485900 h 3117850"/>
              <a:gd name="connsiteX467" fmla="*/ 5302250 w 24072850"/>
              <a:gd name="connsiteY467" fmla="*/ 1485900 h 3117850"/>
              <a:gd name="connsiteX468" fmla="*/ 5302250 w 24072850"/>
              <a:gd name="connsiteY468" fmla="*/ 2260600 h 3117850"/>
              <a:gd name="connsiteX469" fmla="*/ 5321300 w 24072850"/>
              <a:gd name="connsiteY469" fmla="*/ 2711450 h 3117850"/>
              <a:gd name="connsiteX470" fmla="*/ 5346700 w 24072850"/>
              <a:gd name="connsiteY470" fmla="*/ 2673350 h 3117850"/>
              <a:gd name="connsiteX471" fmla="*/ 5397500 w 24072850"/>
              <a:gd name="connsiteY471" fmla="*/ 2673350 h 3117850"/>
              <a:gd name="connsiteX472" fmla="*/ 5397500 w 24072850"/>
              <a:gd name="connsiteY472" fmla="*/ 2019300 h 3117850"/>
              <a:gd name="connsiteX473" fmla="*/ 5429250 w 24072850"/>
              <a:gd name="connsiteY473" fmla="*/ 1968500 h 3117850"/>
              <a:gd name="connsiteX474" fmla="*/ 5473700 w 24072850"/>
              <a:gd name="connsiteY474" fmla="*/ 1930400 h 3117850"/>
              <a:gd name="connsiteX475" fmla="*/ 5499100 w 24072850"/>
              <a:gd name="connsiteY475" fmla="*/ 1898650 h 3117850"/>
              <a:gd name="connsiteX476" fmla="*/ 5568950 w 24072850"/>
              <a:gd name="connsiteY476" fmla="*/ 1809750 h 3117850"/>
              <a:gd name="connsiteX477" fmla="*/ 5638800 w 24072850"/>
              <a:gd name="connsiteY477" fmla="*/ 1676400 h 3117850"/>
              <a:gd name="connsiteX478" fmla="*/ 5638800 w 24072850"/>
              <a:gd name="connsiteY478" fmla="*/ 1498600 h 3117850"/>
              <a:gd name="connsiteX479" fmla="*/ 5664200 w 24072850"/>
              <a:gd name="connsiteY479" fmla="*/ 1498600 h 3117850"/>
              <a:gd name="connsiteX480" fmla="*/ 5670550 w 24072850"/>
              <a:gd name="connsiteY480" fmla="*/ 1778000 h 3117850"/>
              <a:gd name="connsiteX481" fmla="*/ 5727700 w 24072850"/>
              <a:gd name="connsiteY481" fmla="*/ 1809750 h 3117850"/>
              <a:gd name="connsiteX482" fmla="*/ 5727700 w 24072850"/>
              <a:gd name="connsiteY482" fmla="*/ 1873250 h 3117850"/>
              <a:gd name="connsiteX483" fmla="*/ 5791200 w 24072850"/>
              <a:gd name="connsiteY483" fmla="*/ 1898650 h 3117850"/>
              <a:gd name="connsiteX484" fmla="*/ 5835650 w 24072850"/>
              <a:gd name="connsiteY484" fmla="*/ 1930400 h 3117850"/>
              <a:gd name="connsiteX485" fmla="*/ 5854700 w 24072850"/>
              <a:gd name="connsiteY485" fmla="*/ 2019300 h 3117850"/>
              <a:gd name="connsiteX486" fmla="*/ 5873750 w 24072850"/>
              <a:gd name="connsiteY486" fmla="*/ 2032000 h 3117850"/>
              <a:gd name="connsiteX487" fmla="*/ 5886450 w 24072850"/>
              <a:gd name="connsiteY487" fmla="*/ 2184400 h 3117850"/>
              <a:gd name="connsiteX488" fmla="*/ 5886450 w 24072850"/>
              <a:gd name="connsiteY488" fmla="*/ 2387600 h 3117850"/>
              <a:gd name="connsiteX489" fmla="*/ 5899150 w 24072850"/>
              <a:gd name="connsiteY489" fmla="*/ 2393950 h 3117850"/>
              <a:gd name="connsiteX490" fmla="*/ 5949950 w 24072850"/>
              <a:gd name="connsiteY490" fmla="*/ 2368550 h 3117850"/>
              <a:gd name="connsiteX491" fmla="*/ 5949950 w 24072850"/>
              <a:gd name="connsiteY491" fmla="*/ 2324100 h 3117850"/>
              <a:gd name="connsiteX492" fmla="*/ 5962650 w 24072850"/>
              <a:gd name="connsiteY492" fmla="*/ 2324100 h 3117850"/>
              <a:gd name="connsiteX493" fmla="*/ 5962650 w 24072850"/>
              <a:gd name="connsiteY493" fmla="*/ 2368550 h 3117850"/>
              <a:gd name="connsiteX494" fmla="*/ 5981700 w 24072850"/>
              <a:gd name="connsiteY494" fmla="*/ 2381250 h 3117850"/>
              <a:gd name="connsiteX495" fmla="*/ 5988050 w 24072850"/>
              <a:gd name="connsiteY495" fmla="*/ 2343150 h 3117850"/>
              <a:gd name="connsiteX496" fmla="*/ 5988050 w 24072850"/>
              <a:gd name="connsiteY496" fmla="*/ 2235200 h 3117850"/>
              <a:gd name="connsiteX497" fmla="*/ 6038850 w 24072850"/>
              <a:gd name="connsiteY497" fmla="*/ 2190750 h 3117850"/>
              <a:gd name="connsiteX498" fmla="*/ 6153150 w 24072850"/>
              <a:gd name="connsiteY498" fmla="*/ 2190750 h 3117850"/>
              <a:gd name="connsiteX499" fmla="*/ 6165850 w 24072850"/>
              <a:gd name="connsiteY499" fmla="*/ 2216150 h 3117850"/>
              <a:gd name="connsiteX500" fmla="*/ 6184900 w 24072850"/>
              <a:gd name="connsiteY500" fmla="*/ 2203450 h 3117850"/>
              <a:gd name="connsiteX501" fmla="*/ 6242050 w 24072850"/>
              <a:gd name="connsiteY501" fmla="*/ 2120900 h 3117850"/>
              <a:gd name="connsiteX502" fmla="*/ 6248400 w 24072850"/>
              <a:gd name="connsiteY502" fmla="*/ 2095500 h 3117850"/>
              <a:gd name="connsiteX503" fmla="*/ 6248400 w 24072850"/>
              <a:gd name="connsiteY503" fmla="*/ 2051050 h 3117850"/>
              <a:gd name="connsiteX504" fmla="*/ 6254750 w 24072850"/>
              <a:gd name="connsiteY504" fmla="*/ 2019300 h 3117850"/>
              <a:gd name="connsiteX505" fmla="*/ 6267450 w 24072850"/>
              <a:gd name="connsiteY505" fmla="*/ 2120900 h 3117850"/>
              <a:gd name="connsiteX506" fmla="*/ 6375400 w 24072850"/>
              <a:gd name="connsiteY506" fmla="*/ 2146300 h 3117850"/>
              <a:gd name="connsiteX507" fmla="*/ 6369050 w 24072850"/>
              <a:gd name="connsiteY507" fmla="*/ 2171700 h 3117850"/>
              <a:gd name="connsiteX508" fmla="*/ 6394450 w 24072850"/>
              <a:gd name="connsiteY508" fmla="*/ 2197100 h 3117850"/>
              <a:gd name="connsiteX509" fmla="*/ 6445250 w 24072850"/>
              <a:gd name="connsiteY509" fmla="*/ 2476500 h 3117850"/>
              <a:gd name="connsiteX510" fmla="*/ 6451600 w 24072850"/>
              <a:gd name="connsiteY510" fmla="*/ 2565400 h 3117850"/>
              <a:gd name="connsiteX511" fmla="*/ 6483350 w 24072850"/>
              <a:gd name="connsiteY511" fmla="*/ 2597150 h 3117850"/>
              <a:gd name="connsiteX512" fmla="*/ 6515100 w 24072850"/>
              <a:gd name="connsiteY512" fmla="*/ 2571750 h 3117850"/>
              <a:gd name="connsiteX513" fmla="*/ 6515100 w 24072850"/>
              <a:gd name="connsiteY513" fmla="*/ 2451100 h 3117850"/>
              <a:gd name="connsiteX514" fmla="*/ 6553200 w 24072850"/>
              <a:gd name="connsiteY514" fmla="*/ 2419350 h 3117850"/>
              <a:gd name="connsiteX515" fmla="*/ 6737350 w 24072850"/>
              <a:gd name="connsiteY515" fmla="*/ 2425700 h 3117850"/>
              <a:gd name="connsiteX516" fmla="*/ 6762750 w 24072850"/>
              <a:gd name="connsiteY516" fmla="*/ 2419350 h 3117850"/>
              <a:gd name="connsiteX517" fmla="*/ 6762750 w 24072850"/>
              <a:gd name="connsiteY517" fmla="*/ 1885950 h 3117850"/>
              <a:gd name="connsiteX518" fmla="*/ 6864350 w 24072850"/>
              <a:gd name="connsiteY518" fmla="*/ 1778000 h 3117850"/>
              <a:gd name="connsiteX519" fmla="*/ 6864350 w 24072850"/>
              <a:gd name="connsiteY519" fmla="*/ 1752600 h 3117850"/>
              <a:gd name="connsiteX520" fmla="*/ 6877050 w 24072850"/>
              <a:gd name="connsiteY520" fmla="*/ 1670050 h 3117850"/>
              <a:gd name="connsiteX521" fmla="*/ 6965950 w 24072850"/>
              <a:gd name="connsiteY521" fmla="*/ 1778000 h 3117850"/>
              <a:gd name="connsiteX522" fmla="*/ 7010400 w 24072850"/>
              <a:gd name="connsiteY522" fmla="*/ 1778000 h 3117850"/>
              <a:gd name="connsiteX523" fmla="*/ 7016750 w 24072850"/>
              <a:gd name="connsiteY523" fmla="*/ 1714500 h 3117850"/>
              <a:gd name="connsiteX524" fmla="*/ 7143750 w 24072850"/>
              <a:gd name="connsiteY524" fmla="*/ 1841500 h 3117850"/>
              <a:gd name="connsiteX525" fmla="*/ 7131050 w 24072850"/>
              <a:gd name="connsiteY525" fmla="*/ 2057400 h 3117850"/>
              <a:gd name="connsiteX526" fmla="*/ 7137400 w 24072850"/>
              <a:gd name="connsiteY526" fmla="*/ 2311400 h 3117850"/>
              <a:gd name="connsiteX527" fmla="*/ 7169150 w 24072850"/>
              <a:gd name="connsiteY527" fmla="*/ 2330450 h 3117850"/>
              <a:gd name="connsiteX528" fmla="*/ 7200900 w 24072850"/>
              <a:gd name="connsiteY528" fmla="*/ 2305050 h 3117850"/>
              <a:gd name="connsiteX529" fmla="*/ 7264400 w 24072850"/>
              <a:gd name="connsiteY529" fmla="*/ 2298700 h 3117850"/>
              <a:gd name="connsiteX530" fmla="*/ 7264400 w 24072850"/>
              <a:gd name="connsiteY530" fmla="*/ 2082800 h 3117850"/>
              <a:gd name="connsiteX531" fmla="*/ 7378700 w 24072850"/>
              <a:gd name="connsiteY531" fmla="*/ 2025650 h 3117850"/>
              <a:gd name="connsiteX532" fmla="*/ 7550150 w 24072850"/>
              <a:gd name="connsiteY532" fmla="*/ 2025650 h 3117850"/>
              <a:gd name="connsiteX533" fmla="*/ 7569200 w 24072850"/>
              <a:gd name="connsiteY533" fmla="*/ 2057400 h 3117850"/>
              <a:gd name="connsiteX534" fmla="*/ 7594600 w 24072850"/>
              <a:gd name="connsiteY534" fmla="*/ 2057400 h 3117850"/>
              <a:gd name="connsiteX535" fmla="*/ 7613650 w 24072850"/>
              <a:gd name="connsiteY535" fmla="*/ 1651000 h 3117850"/>
              <a:gd name="connsiteX536" fmla="*/ 7620000 w 24072850"/>
              <a:gd name="connsiteY536" fmla="*/ 1612900 h 3117850"/>
              <a:gd name="connsiteX537" fmla="*/ 7626350 w 24072850"/>
              <a:gd name="connsiteY537" fmla="*/ 1562100 h 3117850"/>
              <a:gd name="connsiteX538" fmla="*/ 7772400 w 24072850"/>
              <a:gd name="connsiteY538" fmla="*/ 1524000 h 3117850"/>
              <a:gd name="connsiteX539" fmla="*/ 7867650 w 24072850"/>
              <a:gd name="connsiteY539" fmla="*/ 1581150 h 3117850"/>
              <a:gd name="connsiteX540" fmla="*/ 7867650 w 24072850"/>
              <a:gd name="connsiteY540" fmla="*/ 1943100 h 3117850"/>
              <a:gd name="connsiteX541" fmla="*/ 7893050 w 24072850"/>
              <a:gd name="connsiteY541" fmla="*/ 1993900 h 3117850"/>
              <a:gd name="connsiteX542" fmla="*/ 7893050 w 24072850"/>
              <a:gd name="connsiteY542" fmla="*/ 2343150 h 3117850"/>
              <a:gd name="connsiteX543" fmla="*/ 7969250 w 24072850"/>
              <a:gd name="connsiteY543" fmla="*/ 2597150 h 3117850"/>
              <a:gd name="connsiteX544" fmla="*/ 7988300 w 24072850"/>
              <a:gd name="connsiteY544" fmla="*/ 2597150 h 3117850"/>
              <a:gd name="connsiteX545" fmla="*/ 7994650 w 24072850"/>
              <a:gd name="connsiteY545" fmla="*/ 2540000 h 3117850"/>
              <a:gd name="connsiteX546" fmla="*/ 8115300 w 24072850"/>
              <a:gd name="connsiteY546" fmla="*/ 2355850 h 3117850"/>
              <a:gd name="connsiteX547" fmla="*/ 8197850 w 24072850"/>
              <a:gd name="connsiteY547" fmla="*/ 2362200 h 3117850"/>
              <a:gd name="connsiteX548" fmla="*/ 8216900 w 24072850"/>
              <a:gd name="connsiteY548" fmla="*/ 2667000 h 3117850"/>
              <a:gd name="connsiteX549" fmla="*/ 8248650 w 24072850"/>
              <a:gd name="connsiteY549" fmla="*/ 2679700 h 3117850"/>
              <a:gd name="connsiteX550" fmla="*/ 8343900 w 24072850"/>
              <a:gd name="connsiteY550" fmla="*/ 2647950 h 3117850"/>
              <a:gd name="connsiteX551" fmla="*/ 8356600 w 24072850"/>
              <a:gd name="connsiteY551" fmla="*/ 2603500 h 3117850"/>
              <a:gd name="connsiteX552" fmla="*/ 8356600 w 24072850"/>
              <a:gd name="connsiteY552" fmla="*/ 2095500 h 3117850"/>
              <a:gd name="connsiteX553" fmla="*/ 8832850 w 24072850"/>
              <a:gd name="connsiteY553" fmla="*/ 1949450 h 3117850"/>
              <a:gd name="connsiteX554" fmla="*/ 9010650 w 24072850"/>
              <a:gd name="connsiteY554" fmla="*/ 2012950 h 3117850"/>
              <a:gd name="connsiteX555" fmla="*/ 9010650 w 24072850"/>
              <a:gd name="connsiteY555" fmla="*/ 2571750 h 3117850"/>
              <a:gd name="connsiteX556" fmla="*/ 9029700 w 24072850"/>
              <a:gd name="connsiteY556" fmla="*/ 2590800 h 3117850"/>
              <a:gd name="connsiteX557" fmla="*/ 9163050 w 24072850"/>
              <a:gd name="connsiteY557" fmla="*/ 2559050 h 3117850"/>
              <a:gd name="connsiteX558" fmla="*/ 9188450 w 24072850"/>
              <a:gd name="connsiteY558" fmla="*/ 2520950 h 3117850"/>
              <a:gd name="connsiteX559" fmla="*/ 9188450 w 24072850"/>
              <a:gd name="connsiteY559" fmla="*/ 2552700 h 3117850"/>
              <a:gd name="connsiteX560" fmla="*/ 9201150 w 24072850"/>
              <a:gd name="connsiteY560" fmla="*/ 2565400 h 3117850"/>
              <a:gd name="connsiteX561" fmla="*/ 9264650 w 24072850"/>
              <a:gd name="connsiteY561" fmla="*/ 2470150 h 3117850"/>
              <a:gd name="connsiteX562" fmla="*/ 9264650 w 24072850"/>
              <a:gd name="connsiteY562" fmla="*/ 2247900 h 3117850"/>
              <a:gd name="connsiteX563" fmla="*/ 9321800 w 24072850"/>
              <a:gd name="connsiteY563" fmla="*/ 2171700 h 3117850"/>
              <a:gd name="connsiteX564" fmla="*/ 9626600 w 24072850"/>
              <a:gd name="connsiteY564" fmla="*/ 2171700 h 3117850"/>
              <a:gd name="connsiteX565" fmla="*/ 9702800 w 24072850"/>
              <a:gd name="connsiteY565" fmla="*/ 2254250 h 3117850"/>
              <a:gd name="connsiteX566" fmla="*/ 9702800 w 24072850"/>
              <a:gd name="connsiteY566" fmla="*/ 2393950 h 3117850"/>
              <a:gd name="connsiteX567" fmla="*/ 9779000 w 24072850"/>
              <a:gd name="connsiteY567" fmla="*/ 2413000 h 3117850"/>
              <a:gd name="connsiteX568" fmla="*/ 9823450 w 24072850"/>
              <a:gd name="connsiteY568" fmla="*/ 2349500 h 3117850"/>
              <a:gd name="connsiteX569" fmla="*/ 10039350 w 24072850"/>
              <a:gd name="connsiteY569" fmla="*/ 2349500 h 3117850"/>
              <a:gd name="connsiteX570" fmla="*/ 10071100 w 24072850"/>
              <a:gd name="connsiteY570" fmla="*/ 2400300 h 3117850"/>
              <a:gd name="connsiteX571" fmla="*/ 10077450 w 24072850"/>
              <a:gd name="connsiteY571" fmla="*/ 2444750 h 3117850"/>
              <a:gd name="connsiteX572" fmla="*/ 10102850 w 24072850"/>
              <a:gd name="connsiteY572" fmla="*/ 2457450 h 3117850"/>
              <a:gd name="connsiteX573" fmla="*/ 10140950 w 24072850"/>
              <a:gd name="connsiteY573" fmla="*/ 2324100 h 3117850"/>
              <a:gd name="connsiteX574" fmla="*/ 10153650 w 24072850"/>
              <a:gd name="connsiteY574" fmla="*/ 2197100 h 3117850"/>
              <a:gd name="connsiteX575" fmla="*/ 10172700 w 24072850"/>
              <a:gd name="connsiteY575" fmla="*/ 2089150 h 3117850"/>
              <a:gd name="connsiteX576" fmla="*/ 10210800 w 24072850"/>
              <a:gd name="connsiteY576" fmla="*/ 1962150 h 3117850"/>
              <a:gd name="connsiteX577" fmla="*/ 10356850 w 24072850"/>
              <a:gd name="connsiteY577" fmla="*/ 1816100 h 3117850"/>
              <a:gd name="connsiteX578" fmla="*/ 10433050 w 24072850"/>
              <a:gd name="connsiteY578" fmla="*/ 1727200 h 3117850"/>
              <a:gd name="connsiteX579" fmla="*/ 10471150 w 24072850"/>
              <a:gd name="connsiteY579" fmla="*/ 1809750 h 3117850"/>
              <a:gd name="connsiteX580" fmla="*/ 10515600 w 24072850"/>
              <a:gd name="connsiteY580" fmla="*/ 2133600 h 3117850"/>
              <a:gd name="connsiteX581" fmla="*/ 10528300 w 24072850"/>
              <a:gd name="connsiteY581" fmla="*/ 2647950 h 3117850"/>
              <a:gd name="connsiteX582" fmla="*/ 10547350 w 24072850"/>
              <a:gd name="connsiteY582" fmla="*/ 2654300 h 3117850"/>
              <a:gd name="connsiteX583" fmla="*/ 10706100 w 24072850"/>
              <a:gd name="connsiteY583" fmla="*/ 2622550 h 3117850"/>
              <a:gd name="connsiteX584" fmla="*/ 10712450 w 24072850"/>
              <a:gd name="connsiteY584" fmla="*/ 2540000 h 3117850"/>
              <a:gd name="connsiteX585" fmla="*/ 10807700 w 24072850"/>
              <a:gd name="connsiteY585" fmla="*/ 2451100 h 3117850"/>
              <a:gd name="connsiteX586" fmla="*/ 10909300 w 24072850"/>
              <a:gd name="connsiteY586" fmla="*/ 2368550 h 3117850"/>
              <a:gd name="connsiteX587" fmla="*/ 10915650 w 24072850"/>
              <a:gd name="connsiteY587" fmla="*/ 2330450 h 3117850"/>
              <a:gd name="connsiteX588" fmla="*/ 10915650 w 24072850"/>
              <a:gd name="connsiteY588" fmla="*/ 2444750 h 3117850"/>
              <a:gd name="connsiteX589" fmla="*/ 11004550 w 24072850"/>
              <a:gd name="connsiteY589" fmla="*/ 2444750 h 3117850"/>
              <a:gd name="connsiteX590" fmla="*/ 11017250 w 24072850"/>
              <a:gd name="connsiteY590" fmla="*/ 2482850 h 3117850"/>
              <a:gd name="connsiteX591" fmla="*/ 11080750 w 24072850"/>
              <a:gd name="connsiteY591" fmla="*/ 2482850 h 3117850"/>
              <a:gd name="connsiteX592" fmla="*/ 11080750 w 24072850"/>
              <a:gd name="connsiteY592" fmla="*/ 2114550 h 3117850"/>
              <a:gd name="connsiteX593" fmla="*/ 11163300 w 24072850"/>
              <a:gd name="connsiteY593" fmla="*/ 2032000 h 3117850"/>
              <a:gd name="connsiteX594" fmla="*/ 11239500 w 24072850"/>
              <a:gd name="connsiteY594" fmla="*/ 1968500 h 3117850"/>
              <a:gd name="connsiteX595" fmla="*/ 11436350 w 24072850"/>
              <a:gd name="connsiteY595" fmla="*/ 2025650 h 3117850"/>
              <a:gd name="connsiteX596" fmla="*/ 11449050 w 24072850"/>
              <a:gd name="connsiteY596" fmla="*/ 2070100 h 3117850"/>
              <a:gd name="connsiteX597" fmla="*/ 11455400 w 24072850"/>
              <a:gd name="connsiteY597" fmla="*/ 2470150 h 3117850"/>
              <a:gd name="connsiteX598" fmla="*/ 11474450 w 24072850"/>
              <a:gd name="connsiteY598" fmla="*/ 2578100 h 3117850"/>
              <a:gd name="connsiteX599" fmla="*/ 11461750 w 24072850"/>
              <a:gd name="connsiteY599" fmla="*/ 2679700 h 3117850"/>
              <a:gd name="connsiteX600" fmla="*/ 11512550 w 24072850"/>
              <a:gd name="connsiteY600" fmla="*/ 2762250 h 3117850"/>
              <a:gd name="connsiteX601" fmla="*/ 11576050 w 24072850"/>
              <a:gd name="connsiteY601" fmla="*/ 2749550 h 3117850"/>
              <a:gd name="connsiteX602" fmla="*/ 11874500 w 24072850"/>
              <a:gd name="connsiteY602" fmla="*/ 2755900 h 3117850"/>
              <a:gd name="connsiteX603" fmla="*/ 11963400 w 24072850"/>
              <a:gd name="connsiteY603" fmla="*/ 2736850 h 3117850"/>
              <a:gd name="connsiteX604" fmla="*/ 12026900 w 24072850"/>
              <a:gd name="connsiteY604" fmla="*/ 2736850 h 3117850"/>
              <a:gd name="connsiteX605" fmla="*/ 12052300 w 24072850"/>
              <a:gd name="connsiteY605" fmla="*/ 2711450 h 3117850"/>
              <a:gd name="connsiteX606" fmla="*/ 12211050 w 24072850"/>
              <a:gd name="connsiteY606" fmla="*/ 2711450 h 3117850"/>
              <a:gd name="connsiteX607" fmla="*/ 12268200 w 24072850"/>
              <a:gd name="connsiteY607" fmla="*/ 2559050 h 3117850"/>
              <a:gd name="connsiteX608" fmla="*/ 12293600 w 24072850"/>
              <a:gd name="connsiteY608" fmla="*/ 2501900 h 3117850"/>
              <a:gd name="connsiteX609" fmla="*/ 12299950 w 24072850"/>
              <a:gd name="connsiteY609" fmla="*/ 2457450 h 3117850"/>
              <a:gd name="connsiteX610" fmla="*/ 12204700 w 24072850"/>
              <a:gd name="connsiteY610" fmla="*/ 2266950 h 3117850"/>
              <a:gd name="connsiteX611" fmla="*/ 12299950 w 24072850"/>
              <a:gd name="connsiteY611" fmla="*/ 2120900 h 3117850"/>
              <a:gd name="connsiteX612" fmla="*/ 12312650 w 24072850"/>
              <a:gd name="connsiteY612" fmla="*/ 1257300 h 3117850"/>
              <a:gd name="connsiteX613" fmla="*/ 12268200 w 24072850"/>
              <a:gd name="connsiteY613" fmla="*/ 1212850 h 3117850"/>
              <a:gd name="connsiteX614" fmla="*/ 12230100 w 24072850"/>
              <a:gd name="connsiteY614" fmla="*/ 1117600 h 3117850"/>
              <a:gd name="connsiteX615" fmla="*/ 12395200 w 24072850"/>
              <a:gd name="connsiteY615" fmla="*/ 914400 h 3117850"/>
              <a:gd name="connsiteX616" fmla="*/ 12376150 w 24072850"/>
              <a:gd name="connsiteY616" fmla="*/ 889000 h 3117850"/>
              <a:gd name="connsiteX617" fmla="*/ 12401550 w 24072850"/>
              <a:gd name="connsiteY617" fmla="*/ 863600 h 3117850"/>
              <a:gd name="connsiteX618" fmla="*/ 12401550 w 24072850"/>
              <a:gd name="connsiteY618" fmla="*/ 736600 h 3117850"/>
              <a:gd name="connsiteX619" fmla="*/ 12376150 w 24072850"/>
              <a:gd name="connsiteY619" fmla="*/ 692150 h 3117850"/>
              <a:gd name="connsiteX620" fmla="*/ 12382500 w 24072850"/>
              <a:gd name="connsiteY620" fmla="*/ 635000 h 3117850"/>
              <a:gd name="connsiteX621" fmla="*/ 12414250 w 24072850"/>
              <a:gd name="connsiteY621" fmla="*/ 571500 h 3117850"/>
              <a:gd name="connsiteX622" fmla="*/ 12420600 w 24072850"/>
              <a:gd name="connsiteY622" fmla="*/ 514350 h 3117850"/>
              <a:gd name="connsiteX623" fmla="*/ 12401550 w 24072850"/>
              <a:gd name="connsiteY623" fmla="*/ 469900 h 3117850"/>
              <a:gd name="connsiteX624" fmla="*/ 12433300 w 24072850"/>
              <a:gd name="connsiteY624" fmla="*/ 457200 h 3117850"/>
              <a:gd name="connsiteX625" fmla="*/ 12433300 w 24072850"/>
              <a:gd name="connsiteY625" fmla="*/ 311150 h 3117850"/>
              <a:gd name="connsiteX626" fmla="*/ 12420600 w 24072850"/>
              <a:gd name="connsiteY626" fmla="*/ 304800 h 3117850"/>
              <a:gd name="connsiteX627" fmla="*/ 12433300 w 24072850"/>
              <a:gd name="connsiteY627" fmla="*/ 273050 h 3117850"/>
              <a:gd name="connsiteX628" fmla="*/ 12433300 w 24072850"/>
              <a:gd name="connsiteY628" fmla="*/ 241300 h 3117850"/>
              <a:gd name="connsiteX629" fmla="*/ 12439650 w 24072850"/>
              <a:gd name="connsiteY629" fmla="*/ 203200 h 3117850"/>
              <a:gd name="connsiteX630" fmla="*/ 12446000 w 24072850"/>
              <a:gd name="connsiteY630" fmla="*/ 0 h 3117850"/>
              <a:gd name="connsiteX631" fmla="*/ 12458700 w 24072850"/>
              <a:gd name="connsiteY631" fmla="*/ 6350 h 311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</a:cxnLst>
            <a:rect l="l" t="t" r="r" b="b"/>
            <a:pathLst>
              <a:path w="24072850" h="3117850">
                <a:moveTo>
                  <a:pt x="12109450" y="2749550"/>
                </a:moveTo>
                <a:cubicBezTo>
                  <a:pt x="12090400" y="2743200"/>
                  <a:pt x="12065000" y="2743200"/>
                  <a:pt x="12039600" y="2736850"/>
                </a:cubicBezTo>
                <a:cubicBezTo>
                  <a:pt x="12090400" y="2736850"/>
                  <a:pt x="12141200" y="2717800"/>
                  <a:pt x="12192000" y="2749550"/>
                </a:cubicBezTo>
                <a:lnTo>
                  <a:pt x="12109450" y="2749550"/>
                </a:lnTo>
                <a:close/>
                <a:moveTo>
                  <a:pt x="12750800" y="2736850"/>
                </a:moveTo>
                <a:cubicBezTo>
                  <a:pt x="12725400" y="2730500"/>
                  <a:pt x="12700000" y="2730500"/>
                  <a:pt x="12674600" y="2730500"/>
                </a:cubicBezTo>
                <a:cubicBezTo>
                  <a:pt x="12668250" y="2743200"/>
                  <a:pt x="12661900" y="2755900"/>
                  <a:pt x="12649200" y="2755900"/>
                </a:cubicBezTo>
                <a:cubicBezTo>
                  <a:pt x="12630150" y="2755900"/>
                  <a:pt x="12566650" y="2749550"/>
                  <a:pt x="12528550" y="2749550"/>
                </a:cubicBezTo>
                <a:cubicBezTo>
                  <a:pt x="12560300" y="2705100"/>
                  <a:pt x="12598400" y="2654300"/>
                  <a:pt x="12642850" y="2603500"/>
                </a:cubicBezTo>
                <a:cubicBezTo>
                  <a:pt x="12668250" y="2616200"/>
                  <a:pt x="12706350" y="2692400"/>
                  <a:pt x="12750800" y="2736850"/>
                </a:cubicBezTo>
                <a:close/>
                <a:moveTo>
                  <a:pt x="12420600" y="2730500"/>
                </a:moveTo>
                <a:cubicBezTo>
                  <a:pt x="12401550" y="2698750"/>
                  <a:pt x="12376150" y="2628900"/>
                  <a:pt x="12376150" y="2616200"/>
                </a:cubicBezTo>
                <a:lnTo>
                  <a:pt x="12382500" y="2603500"/>
                </a:lnTo>
                <a:cubicBezTo>
                  <a:pt x="12395200" y="2603500"/>
                  <a:pt x="12407900" y="2603500"/>
                  <a:pt x="12420600" y="2609850"/>
                </a:cubicBezTo>
                <a:lnTo>
                  <a:pt x="12420600" y="2730500"/>
                </a:lnTo>
                <a:close/>
                <a:moveTo>
                  <a:pt x="12420600" y="2451100"/>
                </a:moveTo>
                <a:lnTo>
                  <a:pt x="12414250" y="2559050"/>
                </a:lnTo>
                <a:lnTo>
                  <a:pt x="12388850" y="2559050"/>
                </a:lnTo>
                <a:lnTo>
                  <a:pt x="12376150" y="2546350"/>
                </a:lnTo>
                <a:cubicBezTo>
                  <a:pt x="12388850" y="2520950"/>
                  <a:pt x="12363450" y="2463800"/>
                  <a:pt x="12401550" y="2444750"/>
                </a:cubicBezTo>
                <a:cubicBezTo>
                  <a:pt x="12407900" y="2444750"/>
                  <a:pt x="12414250" y="2451100"/>
                  <a:pt x="12420600" y="2451100"/>
                </a:cubicBezTo>
                <a:close/>
                <a:moveTo>
                  <a:pt x="12617450" y="2559050"/>
                </a:moveTo>
                <a:cubicBezTo>
                  <a:pt x="12617450" y="2571750"/>
                  <a:pt x="12553950" y="2635250"/>
                  <a:pt x="12522200" y="2667000"/>
                </a:cubicBezTo>
                <a:lnTo>
                  <a:pt x="12528550" y="2432050"/>
                </a:lnTo>
                <a:cubicBezTo>
                  <a:pt x="12553950" y="2470150"/>
                  <a:pt x="12617450" y="2540000"/>
                  <a:pt x="12617450" y="2559050"/>
                </a:cubicBezTo>
                <a:close/>
                <a:moveTo>
                  <a:pt x="12426950" y="2025650"/>
                </a:moveTo>
                <a:cubicBezTo>
                  <a:pt x="12426950" y="2044700"/>
                  <a:pt x="12426950" y="2044700"/>
                  <a:pt x="12420600" y="2057400"/>
                </a:cubicBezTo>
                <a:lnTo>
                  <a:pt x="12388850" y="2057400"/>
                </a:lnTo>
                <a:lnTo>
                  <a:pt x="12388850" y="1987550"/>
                </a:lnTo>
                <a:cubicBezTo>
                  <a:pt x="12420600" y="2000250"/>
                  <a:pt x="12426950" y="2006600"/>
                  <a:pt x="12426950" y="2025650"/>
                </a:cubicBezTo>
                <a:close/>
                <a:moveTo>
                  <a:pt x="17576800" y="1866900"/>
                </a:moveTo>
                <a:lnTo>
                  <a:pt x="17570450" y="1835150"/>
                </a:lnTo>
                <a:cubicBezTo>
                  <a:pt x="17583150" y="1841500"/>
                  <a:pt x="17583150" y="1847850"/>
                  <a:pt x="17589500" y="1854200"/>
                </a:cubicBezTo>
                <a:cubicBezTo>
                  <a:pt x="17583150" y="1860550"/>
                  <a:pt x="17583150" y="1866900"/>
                  <a:pt x="17576800" y="1866900"/>
                </a:cubicBezTo>
                <a:close/>
                <a:moveTo>
                  <a:pt x="12426950" y="1879600"/>
                </a:moveTo>
                <a:cubicBezTo>
                  <a:pt x="12426950" y="1892300"/>
                  <a:pt x="12433300" y="1917700"/>
                  <a:pt x="12388850" y="1930400"/>
                </a:cubicBezTo>
                <a:lnTo>
                  <a:pt x="12388850" y="1828800"/>
                </a:lnTo>
                <a:cubicBezTo>
                  <a:pt x="12433300" y="1841500"/>
                  <a:pt x="12426950" y="1841500"/>
                  <a:pt x="12426950" y="1879600"/>
                </a:cubicBezTo>
                <a:close/>
                <a:moveTo>
                  <a:pt x="17595850" y="1866900"/>
                </a:moveTo>
                <a:cubicBezTo>
                  <a:pt x="17595850" y="1873250"/>
                  <a:pt x="17583150" y="1885950"/>
                  <a:pt x="17576800" y="1892300"/>
                </a:cubicBezTo>
                <a:cubicBezTo>
                  <a:pt x="17570450" y="1885950"/>
                  <a:pt x="17557750" y="1866900"/>
                  <a:pt x="17557750" y="1847850"/>
                </a:cubicBezTo>
                <a:cubicBezTo>
                  <a:pt x="17557750" y="1835150"/>
                  <a:pt x="17570450" y="1828800"/>
                  <a:pt x="17570450" y="1809750"/>
                </a:cubicBezTo>
                <a:cubicBezTo>
                  <a:pt x="17570450" y="1797050"/>
                  <a:pt x="17564100" y="1803400"/>
                  <a:pt x="17557750" y="1797050"/>
                </a:cubicBezTo>
                <a:lnTo>
                  <a:pt x="17557750" y="1778000"/>
                </a:lnTo>
                <a:cubicBezTo>
                  <a:pt x="17564100" y="1778000"/>
                  <a:pt x="17570450" y="1790700"/>
                  <a:pt x="17576800" y="1797050"/>
                </a:cubicBezTo>
                <a:cubicBezTo>
                  <a:pt x="17583150" y="1797050"/>
                  <a:pt x="17589500" y="1784350"/>
                  <a:pt x="17595850" y="1771650"/>
                </a:cubicBezTo>
                <a:cubicBezTo>
                  <a:pt x="17589500" y="1803400"/>
                  <a:pt x="17595850" y="1835150"/>
                  <a:pt x="17595850" y="1866900"/>
                </a:cubicBezTo>
                <a:close/>
                <a:moveTo>
                  <a:pt x="12426950" y="1727200"/>
                </a:moveTo>
                <a:cubicBezTo>
                  <a:pt x="12426950" y="1758950"/>
                  <a:pt x="12414250" y="1746250"/>
                  <a:pt x="12388850" y="1778000"/>
                </a:cubicBezTo>
                <a:lnTo>
                  <a:pt x="12388850" y="1689100"/>
                </a:lnTo>
                <a:cubicBezTo>
                  <a:pt x="12433300" y="1701800"/>
                  <a:pt x="12426950" y="1708150"/>
                  <a:pt x="12426950" y="1727200"/>
                </a:cubicBezTo>
                <a:close/>
                <a:moveTo>
                  <a:pt x="15011400" y="1708150"/>
                </a:moveTo>
                <a:lnTo>
                  <a:pt x="15011400" y="1682750"/>
                </a:lnTo>
                <a:lnTo>
                  <a:pt x="15011400" y="1708150"/>
                </a:lnTo>
                <a:close/>
                <a:moveTo>
                  <a:pt x="15303500" y="1708150"/>
                </a:moveTo>
                <a:lnTo>
                  <a:pt x="15303500" y="1612900"/>
                </a:lnTo>
                <a:lnTo>
                  <a:pt x="15303500" y="1708150"/>
                </a:lnTo>
                <a:close/>
                <a:moveTo>
                  <a:pt x="15011400" y="1651000"/>
                </a:moveTo>
                <a:lnTo>
                  <a:pt x="15011400" y="1606550"/>
                </a:lnTo>
                <a:lnTo>
                  <a:pt x="15011400" y="1651000"/>
                </a:lnTo>
                <a:close/>
                <a:moveTo>
                  <a:pt x="12426950" y="1587500"/>
                </a:moveTo>
                <a:cubicBezTo>
                  <a:pt x="12426950" y="1612900"/>
                  <a:pt x="12420600" y="1625600"/>
                  <a:pt x="12388850" y="1631950"/>
                </a:cubicBezTo>
                <a:lnTo>
                  <a:pt x="12388850" y="1543050"/>
                </a:lnTo>
                <a:cubicBezTo>
                  <a:pt x="12433300" y="1549400"/>
                  <a:pt x="12426950" y="1574800"/>
                  <a:pt x="12426950" y="1587500"/>
                </a:cubicBezTo>
                <a:close/>
                <a:moveTo>
                  <a:pt x="12426950" y="1454150"/>
                </a:moveTo>
                <a:cubicBezTo>
                  <a:pt x="12426950" y="1466850"/>
                  <a:pt x="12433300" y="1479550"/>
                  <a:pt x="12388850" y="1492250"/>
                </a:cubicBezTo>
                <a:lnTo>
                  <a:pt x="12395200" y="1416050"/>
                </a:lnTo>
                <a:cubicBezTo>
                  <a:pt x="12420600" y="1416050"/>
                  <a:pt x="12426950" y="1428750"/>
                  <a:pt x="12426950" y="1454150"/>
                </a:cubicBezTo>
                <a:close/>
                <a:moveTo>
                  <a:pt x="12426950" y="1282700"/>
                </a:moveTo>
                <a:cubicBezTo>
                  <a:pt x="12433300" y="1289050"/>
                  <a:pt x="12433300" y="1295400"/>
                  <a:pt x="12433300" y="1314450"/>
                </a:cubicBezTo>
                <a:cubicBezTo>
                  <a:pt x="12433300" y="1339850"/>
                  <a:pt x="12426950" y="1327150"/>
                  <a:pt x="12395200" y="1365250"/>
                </a:cubicBezTo>
                <a:lnTo>
                  <a:pt x="12395200" y="1282700"/>
                </a:lnTo>
                <a:lnTo>
                  <a:pt x="12426950" y="1282700"/>
                </a:lnTo>
                <a:close/>
                <a:moveTo>
                  <a:pt x="21869400" y="209550"/>
                </a:moveTo>
                <a:cubicBezTo>
                  <a:pt x="21869400" y="228600"/>
                  <a:pt x="21837650" y="330200"/>
                  <a:pt x="21818600" y="387350"/>
                </a:cubicBezTo>
                <a:cubicBezTo>
                  <a:pt x="21812250" y="393700"/>
                  <a:pt x="21799550" y="393700"/>
                  <a:pt x="21786850" y="393700"/>
                </a:cubicBezTo>
                <a:cubicBezTo>
                  <a:pt x="21767800" y="393700"/>
                  <a:pt x="21748750" y="387350"/>
                  <a:pt x="21532850" y="387350"/>
                </a:cubicBezTo>
                <a:cubicBezTo>
                  <a:pt x="21526500" y="330200"/>
                  <a:pt x="21507450" y="266700"/>
                  <a:pt x="21501100" y="196850"/>
                </a:cubicBezTo>
                <a:lnTo>
                  <a:pt x="21863050" y="196850"/>
                </a:lnTo>
                <a:cubicBezTo>
                  <a:pt x="21863050" y="196850"/>
                  <a:pt x="21869400" y="196850"/>
                  <a:pt x="21869400" y="209550"/>
                </a:cubicBezTo>
                <a:close/>
                <a:moveTo>
                  <a:pt x="12458700" y="6350"/>
                </a:moveTo>
                <a:cubicBezTo>
                  <a:pt x="12458700" y="209550"/>
                  <a:pt x="12452350" y="234950"/>
                  <a:pt x="12452350" y="247650"/>
                </a:cubicBezTo>
                <a:lnTo>
                  <a:pt x="12452350" y="285750"/>
                </a:lnTo>
                <a:cubicBezTo>
                  <a:pt x="12458700" y="292100"/>
                  <a:pt x="12471400" y="292100"/>
                  <a:pt x="12471400" y="304800"/>
                </a:cubicBezTo>
                <a:cubicBezTo>
                  <a:pt x="12471400" y="323850"/>
                  <a:pt x="12458700" y="304800"/>
                  <a:pt x="12458700" y="317500"/>
                </a:cubicBezTo>
                <a:lnTo>
                  <a:pt x="12458700" y="457200"/>
                </a:lnTo>
                <a:cubicBezTo>
                  <a:pt x="12465050" y="463550"/>
                  <a:pt x="12477750" y="469900"/>
                  <a:pt x="12484100" y="476250"/>
                </a:cubicBezTo>
                <a:cubicBezTo>
                  <a:pt x="12458700" y="514350"/>
                  <a:pt x="12465050" y="565150"/>
                  <a:pt x="12465050" y="609600"/>
                </a:cubicBezTo>
                <a:cubicBezTo>
                  <a:pt x="12465050" y="622300"/>
                  <a:pt x="12490450" y="635000"/>
                  <a:pt x="12496800" y="641350"/>
                </a:cubicBezTo>
                <a:cubicBezTo>
                  <a:pt x="12496800" y="654050"/>
                  <a:pt x="12509500" y="673100"/>
                  <a:pt x="12509500" y="692150"/>
                </a:cubicBezTo>
                <a:cubicBezTo>
                  <a:pt x="12509500" y="704850"/>
                  <a:pt x="12496800" y="723900"/>
                  <a:pt x="12484100" y="730250"/>
                </a:cubicBezTo>
                <a:lnTo>
                  <a:pt x="12484100" y="863600"/>
                </a:lnTo>
                <a:cubicBezTo>
                  <a:pt x="12490450" y="876300"/>
                  <a:pt x="12496800" y="882650"/>
                  <a:pt x="12503150" y="889000"/>
                </a:cubicBezTo>
                <a:cubicBezTo>
                  <a:pt x="12490450" y="901700"/>
                  <a:pt x="12484100" y="908050"/>
                  <a:pt x="12484100" y="920750"/>
                </a:cubicBezTo>
                <a:cubicBezTo>
                  <a:pt x="12484100" y="990600"/>
                  <a:pt x="12636500" y="990600"/>
                  <a:pt x="12636500" y="1117600"/>
                </a:cubicBezTo>
                <a:cubicBezTo>
                  <a:pt x="12636500" y="1136650"/>
                  <a:pt x="12636500" y="1143000"/>
                  <a:pt x="12630150" y="1149350"/>
                </a:cubicBezTo>
                <a:cubicBezTo>
                  <a:pt x="12623800" y="1187450"/>
                  <a:pt x="12566650" y="1244600"/>
                  <a:pt x="12528550" y="1263650"/>
                </a:cubicBezTo>
                <a:cubicBezTo>
                  <a:pt x="12528550" y="1282700"/>
                  <a:pt x="12522200" y="1314450"/>
                  <a:pt x="12522200" y="1333500"/>
                </a:cubicBezTo>
                <a:lnTo>
                  <a:pt x="12522200" y="2101850"/>
                </a:lnTo>
                <a:cubicBezTo>
                  <a:pt x="12617450" y="2146300"/>
                  <a:pt x="12655550" y="2209800"/>
                  <a:pt x="12655550" y="2266950"/>
                </a:cubicBezTo>
                <a:cubicBezTo>
                  <a:pt x="12655550" y="2343150"/>
                  <a:pt x="12585700" y="2387600"/>
                  <a:pt x="12585700" y="2400300"/>
                </a:cubicBezTo>
                <a:cubicBezTo>
                  <a:pt x="12585700" y="2419350"/>
                  <a:pt x="12750800" y="2635250"/>
                  <a:pt x="12833350" y="2749550"/>
                </a:cubicBezTo>
                <a:lnTo>
                  <a:pt x="12896850" y="2749550"/>
                </a:lnTo>
                <a:cubicBezTo>
                  <a:pt x="12909550" y="2711450"/>
                  <a:pt x="12922250" y="2667000"/>
                  <a:pt x="12928600" y="2622550"/>
                </a:cubicBezTo>
                <a:lnTo>
                  <a:pt x="13112750" y="2622550"/>
                </a:lnTo>
                <a:cubicBezTo>
                  <a:pt x="13119100" y="2635250"/>
                  <a:pt x="13125450" y="2647950"/>
                  <a:pt x="13138150" y="2660650"/>
                </a:cubicBezTo>
                <a:lnTo>
                  <a:pt x="13519150" y="2660650"/>
                </a:lnTo>
                <a:lnTo>
                  <a:pt x="13519150" y="2463800"/>
                </a:lnTo>
                <a:cubicBezTo>
                  <a:pt x="13309600" y="2406650"/>
                  <a:pt x="13100050" y="2349500"/>
                  <a:pt x="12890500" y="2222500"/>
                </a:cubicBezTo>
                <a:cubicBezTo>
                  <a:pt x="12896850" y="2216150"/>
                  <a:pt x="12909550" y="2209800"/>
                  <a:pt x="12915900" y="2209800"/>
                </a:cubicBezTo>
                <a:lnTo>
                  <a:pt x="13271500" y="2216150"/>
                </a:lnTo>
                <a:cubicBezTo>
                  <a:pt x="13303250" y="2222500"/>
                  <a:pt x="13341350" y="2228850"/>
                  <a:pt x="13373100" y="2228850"/>
                </a:cubicBezTo>
                <a:lnTo>
                  <a:pt x="14446250" y="2235200"/>
                </a:lnTo>
                <a:cubicBezTo>
                  <a:pt x="14452600" y="2235200"/>
                  <a:pt x="14452600" y="2222500"/>
                  <a:pt x="14471650" y="2222500"/>
                </a:cubicBezTo>
                <a:lnTo>
                  <a:pt x="14852650" y="2222500"/>
                </a:lnTo>
                <a:lnTo>
                  <a:pt x="14852650" y="2241550"/>
                </a:lnTo>
                <a:cubicBezTo>
                  <a:pt x="14808200" y="2266950"/>
                  <a:pt x="14757400" y="2292350"/>
                  <a:pt x="14712950" y="2311400"/>
                </a:cubicBezTo>
                <a:cubicBezTo>
                  <a:pt x="14566900" y="2381250"/>
                  <a:pt x="14389100" y="2444750"/>
                  <a:pt x="14249400" y="2463800"/>
                </a:cubicBezTo>
                <a:cubicBezTo>
                  <a:pt x="14236700" y="2476500"/>
                  <a:pt x="14236700" y="2495550"/>
                  <a:pt x="14236700" y="2514600"/>
                </a:cubicBezTo>
                <a:cubicBezTo>
                  <a:pt x="14236700" y="2527300"/>
                  <a:pt x="14236700" y="2546350"/>
                  <a:pt x="14249400" y="2565400"/>
                </a:cubicBezTo>
                <a:lnTo>
                  <a:pt x="14763750" y="2565400"/>
                </a:lnTo>
                <a:lnTo>
                  <a:pt x="14763750" y="2635250"/>
                </a:lnTo>
                <a:lnTo>
                  <a:pt x="14890750" y="2635250"/>
                </a:lnTo>
                <a:cubicBezTo>
                  <a:pt x="14903450" y="2609850"/>
                  <a:pt x="14846300" y="2520950"/>
                  <a:pt x="14941550" y="2540000"/>
                </a:cubicBezTo>
                <a:lnTo>
                  <a:pt x="14941550" y="1949450"/>
                </a:lnTo>
                <a:cubicBezTo>
                  <a:pt x="14986000" y="1924050"/>
                  <a:pt x="14973300" y="1917700"/>
                  <a:pt x="14973300" y="1905000"/>
                </a:cubicBezTo>
                <a:lnTo>
                  <a:pt x="14973300" y="1790700"/>
                </a:lnTo>
                <a:cubicBezTo>
                  <a:pt x="14986000" y="1778000"/>
                  <a:pt x="14979650" y="1758950"/>
                  <a:pt x="14986000" y="1733550"/>
                </a:cubicBezTo>
                <a:lnTo>
                  <a:pt x="15036800" y="1733550"/>
                </a:lnTo>
                <a:cubicBezTo>
                  <a:pt x="15043150" y="1746250"/>
                  <a:pt x="15036800" y="1765300"/>
                  <a:pt x="15043150" y="1784350"/>
                </a:cubicBezTo>
                <a:lnTo>
                  <a:pt x="15252700" y="1784350"/>
                </a:lnTo>
                <a:cubicBezTo>
                  <a:pt x="15265400" y="1771650"/>
                  <a:pt x="15265400" y="1758950"/>
                  <a:pt x="15265400" y="1739900"/>
                </a:cubicBezTo>
                <a:cubicBezTo>
                  <a:pt x="15278100" y="1739900"/>
                  <a:pt x="15284450" y="1733550"/>
                  <a:pt x="15303500" y="1733550"/>
                </a:cubicBezTo>
                <a:cubicBezTo>
                  <a:pt x="15316200" y="1733550"/>
                  <a:pt x="15316200" y="1739900"/>
                  <a:pt x="15316200" y="1739900"/>
                </a:cubicBezTo>
                <a:cubicBezTo>
                  <a:pt x="15322550" y="1758950"/>
                  <a:pt x="15328900" y="1778000"/>
                  <a:pt x="15335250" y="1803400"/>
                </a:cubicBezTo>
                <a:cubicBezTo>
                  <a:pt x="15335250" y="1905000"/>
                  <a:pt x="15328900" y="1911350"/>
                  <a:pt x="15328900" y="1924050"/>
                </a:cubicBezTo>
                <a:cubicBezTo>
                  <a:pt x="15328900" y="1943100"/>
                  <a:pt x="15347950" y="1943100"/>
                  <a:pt x="15354300" y="1949450"/>
                </a:cubicBezTo>
                <a:cubicBezTo>
                  <a:pt x="15360650" y="1968500"/>
                  <a:pt x="15360650" y="1987550"/>
                  <a:pt x="15360650" y="2012950"/>
                </a:cubicBezTo>
                <a:cubicBezTo>
                  <a:pt x="15367000" y="2012950"/>
                  <a:pt x="15360650" y="2019300"/>
                  <a:pt x="15373350" y="2019300"/>
                </a:cubicBezTo>
                <a:cubicBezTo>
                  <a:pt x="15392400" y="2019300"/>
                  <a:pt x="15405100" y="2012950"/>
                  <a:pt x="15411450" y="2000250"/>
                </a:cubicBezTo>
                <a:lnTo>
                  <a:pt x="15411450" y="1555750"/>
                </a:lnTo>
                <a:lnTo>
                  <a:pt x="15436850" y="1555750"/>
                </a:lnTo>
                <a:cubicBezTo>
                  <a:pt x="15589250" y="1581150"/>
                  <a:pt x="15741650" y="1612900"/>
                  <a:pt x="15887700" y="1631950"/>
                </a:cubicBezTo>
                <a:cubicBezTo>
                  <a:pt x="15900400" y="1663700"/>
                  <a:pt x="15894050" y="1663700"/>
                  <a:pt x="15894050" y="1682750"/>
                </a:cubicBezTo>
                <a:lnTo>
                  <a:pt x="15894050" y="1974850"/>
                </a:lnTo>
                <a:cubicBezTo>
                  <a:pt x="15963900" y="1981200"/>
                  <a:pt x="16071850" y="1962150"/>
                  <a:pt x="16141700" y="2012950"/>
                </a:cubicBezTo>
                <a:cubicBezTo>
                  <a:pt x="16148050" y="2019300"/>
                  <a:pt x="16141700" y="2025650"/>
                  <a:pt x="16141700" y="2044700"/>
                </a:cubicBezTo>
                <a:lnTo>
                  <a:pt x="16141700" y="2762250"/>
                </a:lnTo>
                <a:cubicBezTo>
                  <a:pt x="16148050" y="2762250"/>
                  <a:pt x="16148050" y="2768600"/>
                  <a:pt x="16160750" y="2768600"/>
                </a:cubicBezTo>
                <a:cubicBezTo>
                  <a:pt x="16192500" y="2768600"/>
                  <a:pt x="16186150" y="2730500"/>
                  <a:pt x="16186150" y="2724150"/>
                </a:cubicBezTo>
                <a:lnTo>
                  <a:pt x="16154400" y="1441450"/>
                </a:lnTo>
                <a:lnTo>
                  <a:pt x="16617950" y="1441450"/>
                </a:lnTo>
                <a:lnTo>
                  <a:pt x="16617950" y="2622550"/>
                </a:lnTo>
                <a:cubicBezTo>
                  <a:pt x="16617950" y="2622550"/>
                  <a:pt x="16611600" y="2628900"/>
                  <a:pt x="16630650" y="2628900"/>
                </a:cubicBezTo>
                <a:cubicBezTo>
                  <a:pt x="16637000" y="2628900"/>
                  <a:pt x="16725900" y="2590800"/>
                  <a:pt x="16725900" y="2578100"/>
                </a:cubicBezTo>
                <a:lnTo>
                  <a:pt x="16700500" y="1479550"/>
                </a:lnTo>
                <a:cubicBezTo>
                  <a:pt x="16725900" y="1485900"/>
                  <a:pt x="16757650" y="1479550"/>
                  <a:pt x="16789400" y="1479550"/>
                </a:cubicBezTo>
                <a:lnTo>
                  <a:pt x="16789400" y="1295400"/>
                </a:lnTo>
                <a:cubicBezTo>
                  <a:pt x="16827500" y="1270000"/>
                  <a:pt x="16871950" y="1314450"/>
                  <a:pt x="16871950" y="1257300"/>
                </a:cubicBezTo>
                <a:lnTo>
                  <a:pt x="16871950" y="1193800"/>
                </a:lnTo>
                <a:lnTo>
                  <a:pt x="16884650" y="1181100"/>
                </a:lnTo>
                <a:cubicBezTo>
                  <a:pt x="16998950" y="1181100"/>
                  <a:pt x="17113250" y="1181100"/>
                  <a:pt x="17233900" y="1174750"/>
                </a:cubicBezTo>
                <a:lnTo>
                  <a:pt x="17233900" y="1143000"/>
                </a:lnTo>
                <a:lnTo>
                  <a:pt x="17233900" y="1123950"/>
                </a:lnTo>
                <a:lnTo>
                  <a:pt x="17233900" y="1111250"/>
                </a:lnTo>
                <a:cubicBezTo>
                  <a:pt x="17246600" y="1104900"/>
                  <a:pt x="17259300" y="1104900"/>
                  <a:pt x="17265650" y="1092200"/>
                </a:cubicBezTo>
                <a:lnTo>
                  <a:pt x="17265650" y="1073150"/>
                </a:lnTo>
                <a:lnTo>
                  <a:pt x="17278350" y="1060450"/>
                </a:lnTo>
                <a:lnTo>
                  <a:pt x="17278350" y="920750"/>
                </a:lnTo>
                <a:lnTo>
                  <a:pt x="17297400" y="920750"/>
                </a:lnTo>
                <a:lnTo>
                  <a:pt x="17297400" y="1054100"/>
                </a:lnTo>
                <a:cubicBezTo>
                  <a:pt x="17303750" y="1073150"/>
                  <a:pt x="17303750" y="1085850"/>
                  <a:pt x="17303750" y="1098550"/>
                </a:cubicBezTo>
                <a:cubicBezTo>
                  <a:pt x="17310100" y="1104900"/>
                  <a:pt x="17322800" y="1111250"/>
                  <a:pt x="17329150" y="1111250"/>
                </a:cubicBezTo>
                <a:cubicBezTo>
                  <a:pt x="17335500" y="1136650"/>
                  <a:pt x="17335500" y="1162050"/>
                  <a:pt x="17335500" y="1187450"/>
                </a:cubicBezTo>
                <a:cubicBezTo>
                  <a:pt x="17348200" y="1193800"/>
                  <a:pt x="17367250" y="1200150"/>
                  <a:pt x="17373600" y="1206500"/>
                </a:cubicBezTo>
                <a:cubicBezTo>
                  <a:pt x="17379950" y="1238250"/>
                  <a:pt x="17379950" y="1270000"/>
                  <a:pt x="17379950" y="1301750"/>
                </a:cubicBezTo>
                <a:cubicBezTo>
                  <a:pt x="17418050" y="1333500"/>
                  <a:pt x="17405350" y="1314450"/>
                  <a:pt x="17405350" y="1339850"/>
                </a:cubicBezTo>
                <a:lnTo>
                  <a:pt x="17405350" y="1498600"/>
                </a:lnTo>
                <a:cubicBezTo>
                  <a:pt x="17411700" y="1504950"/>
                  <a:pt x="17424400" y="1511300"/>
                  <a:pt x="17430750" y="1517650"/>
                </a:cubicBezTo>
                <a:lnTo>
                  <a:pt x="17430750" y="2197100"/>
                </a:lnTo>
                <a:cubicBezTo>
                  <a:pt x="17475200" y="2178050"/>
                  <a:pt x="17513300" y="2152650"/>
                  <a:pt x="17545050" y="2127250"/>
                </a:cubicBezTo>
                <a:lnTo>
                  <a:pt x="17545050" y="1924050"/>
                </a:lnTo>
                <a:cubicBezTo>
                  <a:pt x="17551400" y="1917700"/>
                  <a:pt x="17551400" y="1905000"/>
                  <a:pt x="17564100" y="1905000"/>
                </a:cubicBezTo>
                <a:cubicBezTo>
                  <a:pt x="17583150" y="1905000"/>
                  <a:pt x="17570450" y="1911350"/>
                  <a:pt x="17576800" y="1911350"/>
                </a:cubicBezTo>
                <a:cubicBezTo>
                  <a:pt x="17579086" y="1913636"/>
                  <a:pt x="17579720" y="1914271"/>
                  <a:pt x="17580166" y="1914144"/>
                </a:cubicBezTo>
                <a:cubicBezTo>
                  <a:pt x="17581054" y="1913953"/>
                  <a:pt x="17581372" y="1911350"/>
                  <a:pt x="17589500" y="1911350"/>
                </a:cubicBezTo>
                <a:cubicBezTo>
                  <a:pt x="17608550" y="1911350"/>
                  <a:pt x="17754600" y="2032000"/>
                  <a:pt x="17843500" y="2095500"/>
                </a:cubicBezTo>
                <a:lnTo>
                  <a:pt x="17843500" y="1771650"/>
                </a:lnTo>
                <a:cubicBezTo>
                  <a:pt x="17875250" y="1727200"/>
                  <a:pt x="17945100" y="1720850"/>
                  <a:pt x="17983200" y="1720850"/>
                </a:cubicBezTo>
                <a:cubicBezTo>
                  <a:pt x="17995900" y="1720850"/>
                  <a:pt x="18027650" y="1727200"/>
                  <a:pt x="18053050" y="1727200"/>
                </a:cubicBezTo>
                <a:cubicBezTo>
                  <a:pt x="18059400" y="1733550"/>
                  <a:pt x="18053050" y="1752600"/>
                  <a:pt x="18072100" y="1752600"/>
                </a:cubicBezTo>
                <a:cubicBezTo>
                  <a:pt x="18084800" y="1752600"/>
                  <a:pt x="18148300" y="1714500"/>
                  <a:pt x="18192750" y="1701800"/>
                </a:cubicBezTo>
                <a:cubicBezTo>
                  <a:pt x="18237200" y="1689100"/>
                  <a:pt x="18300700" y="1682750"/>
                  <a:pt x="18351500" y="1670050"/>
                </a:cubicBezTo>
                <a:cubicBezTo>
                  <a:pt x="18357850" y="1682750"/>
                  <a:pt x="18351500" y="1701800"/>
                  <a:pt x="18357850" y="1714500"/>
                </a:cubicBezTo>
                <a:cubicBezTo>
                  <a:pt x="18364200" y="1733550"/>
                  <a:pt x="18389600" y="1758950"/>
                  <a:pt x="18395950" y="1778000"/>
                </a:cubicBezTo>
                <a:lnTo>
                  <a:pt x="18389600" y="2159000"/>
                </a:lnTo>
                <a:cubicBezTo>
                  <a:pt x="18389600" y="2159000"/>
                  <a:pt x="18383250" y="2165350"/>
                  <a:pt x="18402300" y="2165350"/>
                </a:cubicBezTo>
                <a:cubicBezTo>
                  <a:pt x="18453100" y="2165350"/>
                  <a:pt x="18440400" y="2082800"/>
                  <a:pt x="18440400" y="2076450"/>
                </a:cubicBezTo>
                <a:cubicBezTo>
                  <a:pt x="18440400" y="2051050"/>
                  <a:pt x="18440400" y="2019300"/>
                  <a:pt x="18446750" y="1993900"/>
                </a:cubicBezTo>
                <a:lnTo>
                  <a:pt x="18446750" y="1866900"/>
                </a:lnTo>
                <a:lnTo>
                  <a:pt x="18491200" y="1866900"/>
                </a:lnTo>
                <a:lnTo>
                  <a:pt x="18491200" y="1530350"/>
                </a:lnTo>
                <a:cubicBezTo>
                  <a:pt x="18491200" y="1530350"/>
                  <a:pt x="18497550" y="1524000"/>
                  <a:pt x="18503900" y="1524000"/>
                </a:cubicBezTo>
                <a:lnTo>
                  <a:pt x="18503900" y="1866900"/>
                </a:lnTo>
                <a:cubicBezTo>
                  <a:pt x="18522950" y="1866900"/>
                  <a:pt x="18554700" y="1873250"/>
                  <a:pt x="18567400" y="1873250"/>
                </a:cubicBezTo>
                <a:cubicBezTo>
                  <a:pt x="18586450" y="1873250"/>
                  <a:pt x="18618200" y="1873250"/>
                  <a:pt x="18637250" y="1860550"/>
                </a:cubicBezTo>
                <a:lnTo>
                  <a:pt x="18643600" y="1524000"/>
                </a:lnTo>
                <a:cubicBezTo>
                  <a:pt x="18649950" y="1549400"/>
                  <a:pt x="18649950" y="1581150"/>
                  <a:pt x="18649950" y="1860550"/>
                </a:cubicBezTo>
                <a:cubicBezTo>
                  <a:pt x="18662650" y="1873250"/>
                  <a:pt x="18675350" y="1873250"/>
                  <a:pt x="18694400" y="1873250"/>
                </a:cubicBezTo>
                <a:cubicBezTo>
                  <a:pt x="18694400" y="1898650"/>
                  <a:pt x="18688050" y="1924050"/>
                  <a:pt x="18688050" y="2120900"/>
                </a:cubicBezTo>
                <a:cubicBezTo>
                  <a:pt x="18688050" y="2139950"/>
                  <a:pt x="18713450" y="2159000"/>
                  <a:pt x="18732500" y="2178050"/>
                </a:cubicBezTo>
                <a:cubicBezTo>
                  <a:pt x="18745200" y="2165350"/>
                  <a:pt x="18738850" y="2146300"/>
                  <a:pt x="18745200" y="2133600"/>
                </a:cubicBezTo>
                <a:lnTo>
                  <a:pt x="18751550" y="1708150"/>
                </a:lnTo>
                <a:cubicBezTo>
                  <a:pt x="18757900" y="1701800"/>
                  <a:pt x="18770600" y="1695450"/>
                  <a:pt x="18776950" y="1689100"/>
                </a:cubicBezTo>
                <a:cubicBezTo>
                  <a:pt x="18776950" y="1676400"/>
                  <a:pt x="18764250" y="1670050"/>
                  <a:pt x="18751550" y="1663700"/>
                </a:cubicBezTo>
                <a:cubicBezTo>
                  <a:pt x="18840450" y="1606550"/>
                  <a:pt x="18967450" y="1606550"/>
                  <a:pt x="19081750" y="1587500"/>
                </a:cubicBezTo>
                <a:cubicBezTo>
                  <a:pt x="19132550" y="1581150"/>
                  <a:pt x="19221450" y="1562100"/>
                  <a:pt x="19240500" y="1562100"/>
                </a:cubicBezTo>
                <a:cubicBezTo>
                  <a:pt x="19253200" y="1562100"/>
                  <a:pt x="19284950" y="1568450"/>
                  <a:pt x="19304000" y="1574800"/>
                </a:cubicBezTo>
                <a:cubicBezTo>
                  <a:pt x="19272250" y="1600200"/>
                  <a:pt x="19227800" y="1587500"/>
                  <a:pt x="19227800" y="1644650"/>
                </a:cubicBezTo>
                <a:cubicBezTo>
                  <a:pt x="19227800" y="1657350"/>
                  <a:pt x="19240500" y="1689100"/>
                  <a:pt x="19240500" y="1701800"/>
                </a:cubicBezTo>
                <a:lnTo>
                  <a:pt x="19227800" y="2139950"/>
                </a:lnTo>
                <a:cubicBezTo>
                  <a:pt x="19227800" y="2152650"/>
                  <a:pt x="19234150" y="2165350"/>
                  <a:pt x="19240500" y="2171700"/>
                </a:cubicBezTo>
                <a:cubicBezTo>
                  <a:pt x="19240500" y="2171700"/>
                  <a:pt x="19253200" y="2171700"/>
                  <a:pt x="19253200" y="2165350"/>
                </a:cubicBezTo>
                <a:cubicBezTo>
                  <a:pt x="19259550" y="2152650"/>
                  <a:pt x="19253200" y="2139950"/>
                  <a:pt x="19259550" y="2127250"/>
                </a:cubicBezTo>
                <a:cubicBezTo>
                  <a:pt x="19348450" y="2082800"/>
                  <a:pt x="19354800" y="2076450"/>
                  <a:pt x="19424650" y="2076450"/>
                </a:cubicBezTo>
                <a:cubicBezTo>
                  <a:pt x="19507200" y="2076450"/>
                  <a:pt x="19532600" y="2089150"/>
                  <a:pt x="19621500" y="2139950"/>
                </a:cubicBezTo>
                <a:cubicBezTo>
                  <a:pt x="19634200" y="2127250"/>
                  <a:pt x="19634200" y="2114550"/>
                  <a:pt x="19634200" y="2101850"/>
                </a:cubicBezTo>
                <a:lnTo>
                  <a:pt x="19634200" y="1384300"/>
                </a:lnTo>
                <a:cubicBezTo>
                  <a:pt x="19659600" y="1365250"/>
                  <a:pt x="19691350" y="1346200"/>
                  <a:pt x="19723100" y="1339850"/>
                </a:cubicBezTo>
                <a:cubicBezTo>
                  <a:pt x="19729450" y="1333500"/>
                  <a:pt x="19748500" y="1346200"/>
                  <a:pt x="19754850" y="1339850"/>
                </a:cubicBezTo>
                <a:cubicBezTo>
                  <a:pt x="19767550" y="1327150"/>
                  <a:pt x="19773900" y="1308100"/>
                  <a:pt x="19773900" y="1289050"/>
                </a:cubicBezTo>
                <a:cubicBezTo>
                  <a:pt x="19786600" y="1257300"/>
                  <a:pt x="19799300" y="1219200"/>
                  <a:pt x="19812000" y="1181100"/>
                </a:cubicBezTo>
                <a:cubicBezTo>
                  <a:pt x="19850100" y="1168400"/>
                  <a:pt x="19919950" y="1155700"/>
                  <a:pt x="19939000" y="1155700"/>
                </a:cubicBezTo>
                <a:cubicBezTo>
                  <a:pt x="19951700" y="1155700"/>
                  <a:pt x="20008850" y="1168400"/>
                  <a:pt x="20046950" y="1187450"/>
                </a:cubicBezTo>
                <a:lnTo>
                  <a:pt x="20046950" y="1308100"/>
                </a:lnTo>
                <a:cubicBezTo>
                  <a:pt x="20053300" y="1314450"/>
                  <a:pt x="20066000" y="1327150"/>
                  <a:pt x="20078700" y="1333500"/>
                </a:cubicBezTo>
                <a:cubicBezTo>
                  <a:pt x="20059650" y="1371600"/>
                  <a:pt x="20046950" y="1352550"/>
                  <a:pt x="20046950" y="1390650"/>
                </a:cubicBezTo>
                <a:cubicBezTo>
                  <a:pt x="20046950" y="1390650"/>
                  <a:pt x="20046950" y="1409700"/>
                  <a:pt x="20066000" y="1428750"/>
                </a:cubicBezTo>
                <a:lnTo>
                  <a:pt x="20066000" y="2673350"/>
                </a:lnTo>
                <a:cubicBezTo>
                  <a:pt x="20091400" y="2686050"/>
                  <a:pt x="20110450" y="2686050"/>
                  <a:pt x="20129500" y="2692400"/>
                </a:cubicBezTo>
                <a:lnTo>
                  <a:pt x="20154900" y="1612900"/>
                </a:lnTo>
                <a:cubicBezTo>
                  <a:pt x="20148550" y="1593850"/>
                  <a:pt x="20161250" y="1574800"/>
                  <a:pt x="20135850" y="1555750"/>
                </a:cubicBezTo>
                <a:lnTo>
                  <a:pt x="20135850" y="1422400"/>
                </a:lnTo>
                <a:cubicBezTo>
                  <a:pt x="20135850" y="1435100"/>
                  <a:pt x="20161250" y="1428750"/>
                  <a:pt x="20173950" y="1428750"/>
                </a:cubicBezTo>
                <a:cubicBezTo>
                  <a:pt x="20237450" y="1422400"/>
                  <a:pt x="20351750" y="1422400"/>
                  <a:pt x="20370800" y="1422400"/>
                </a:cubicBezTo>
                <a:cubicBezTo>
                  <a:pt x="20459700" y="1422400"/>
                  <a:pt x="20548600" y="1416050"/>
                  <a:pt x="20637500" y="1454150"/>
                </a:cubicBezTo>
                <a:lnTo>
                  <a:pt x="20612100" y="1454150"/>
                </a:lnTo>
                <a:cubicBezTo>
                  <a:pt x="20593050" y="1454150"/>
                  <a:pt x="20586700" y="1479550"/>
                  <a:pt x="20593050" y="1498600"/>
                </a:cubicBezTo>
                <a:cubicBezTo>
                  <a:pt x="20542250" y="1492250"/>
                  <a:pt x="20574000" y="1460500"/>
                  <a:pt x="20548600" y="1460500"/>
                </a:cubicBezTo>
                <a:cubicBezTo>
                  <a:pt x="20421600" y="1460500"/>
                  <a:pt x="20288250" y="1460500"/>
                  <a:pt x="20154900" y="1447800"/>
                </a:cubicBezTo>
                <a:cubicBezTo>
                  <a:pt x="20148550" y="1454150"/>
                  <a:pt x="20142200" y="1447800"/>
                  <a:pt x="20142200" y="1460500"/>
                </a:cubicBezTo>
                <a:cubicBezTo>
                  <a:pt x="20142200" y="1479550"/>
                  <a:pt x="20148550" y="1498600"/>
                  <a:pt x="20167600" y="1517650"/>
                </a:cubicBezTo>
                <a:cubicBezTo>
                  <a:pt x="20186650" y="1504950"/>
                  <a:pt x="20180300" y="1473200"/>
                  <a:pt x="20193000" y="1473200"/>
                </a:cubicBezTo>
                <a:cubicBezTo>
                  <a:pt x="20212050" y="1473200"/>
                  <a:pt x="20212050" y="1479550"/>
                  <a:pt x="20212050" y="1479550"/>
                </a:cubicBezTo>
                <a:cubicBezTo>
                  <a:pt x="20218400" y="1485900"/>
                  <a:pt x="20218400" y="1498600"/>
                  <a:pt x="20224750" y="1498600"/>
                </a:cubicBezTo>
                <a:cubicBezTo>
                  <a:pt x="20269200" y="1504950"/>
                  <a:pt x="20339050" y="1504950"/>
                  <a:pt x="20358100" y="1504950"/>
                </a:cubicBezTo>
                <a:lnTo>
                  <a:pt x="20510500" y="1504950"/>
                </a:lnTo>
                <a:cubicBezTo>
                  <a:pt x="20542250" y="1511300"/>
                  <a:pt x="20586700" y="1511300"/>
                  <a:pt x="20618450" y="1530350"/>
                </a:cubicBezTo>
                <a:lnTo>
                  <a:pt x="20618450" y="2724150"/>
                </a:lnTo>
                <a:lnTo>
                  <a:pt x="20631150" y="2736850"/>
                </a:lnTo>
                <a:lnTo>
                  <a:pt x="20656550" y="2717800"/>
                </a:lnTo>
                <a:cubicBezTo>
                  <a:pt x="20624800" y="2406650"/>
                  <a:pt x="20662900" y="2406650"/>
                  <a:pt x="20662900" y="2152650"/>
                </a:cubicBezTo>
                <a:cubicBezTo>
                  <a:pt x="20662900" y="2133600"/>
                  <a:pt x="20650200" y="2114550"/>
                  <a:pt x="20650200" y="2095500"/>
                </a:cubicBezTo>
                <a:cubicBezTo>
                  <a:pt x="20650200" y="2082800"/>
                  <a:pt x="20662900" y="2082800"/>
                  <a:pt x="20669250" y="2076450"/>
                </a:cubicBezTo>
                <a:lnTo>
                  <a:pt x="20681950" y="1346200"/>
                </a:lnTo>
                <a:cubicBezTo>
                  <a:pt x="20688300" y="1333500"/>
                  <a:pt x="20701000" y="1320800"/>
                  <a:pt x="20694650" y="1308100"/>
                </a:cubicBezTo>
                <a:cubicBezTo>
                  <a:pt x="20694650" y="1301750"/>
                  <a:pt x="20701000" y="1295400"/>
                  <a:pt x="20701000" y="1276350"/>
                </a:cubicBezTo>
                <a:cubicBezTo>
                  <a:pt x="20701000" y="1263650"/>
                  <a:pt x="20688300" y="1225550"/>
                  <a:pt x="20688300" y="1206500"/>
                </a:cubicBezTo>
                <a:cubicBezTo>
                  <a:pt x="20688300" y="1193800"/>
                  <a:pt x="20707350" y="1174750"/>
                  <a:pt x="20707350" y="1162050"/>
                </a:cubicBezTo>
                <a:cubicBezTo>
                  <a:pt x="20707350" y="1123950"/>
                  <a:pt x="20681950" y="1098550"/>
                  <a:pt x="20713700" y="1066800"/>
                </a:cubicBezTo>
                <a:lnTo>
                  <a:pt x="20713700" y="1047750"/>
                </a:lnTo>
                <a:cubicBezTo>
                  <a:pt x="20707350" y="1003300"/>
                  <a:pt x="20713700" y="927100"/>
                  <a:pt x="20713700" y="914400"/>
                </a:cubicBezTo>
                <a:cubicBezTo>
                  <a:pt x="20713700" y="895350"/>
                  <a:pt x="20726400" y="882650"/>
                  <a:pt x="20726400" y="863600"/>
                </a:cubicBezTo>
                <a:cubicBezTo>
                  <a:pt x="20726400" y="850900"/>
                  <a:pt x="20713700" y="850900"/>
                  <a:pt x="20713700" y="838200"/>
                </a:cubicBezTo>
                <a:cubicBezTo>
                  <a:pt x="20713700" y="819150"/>
                  <a:pt x="20726400" y="831850"/>
                  <a:pt x="20726400" y="812800"/>
                </a:cubicBezTo>
                <a:cubicBezTo>
                  <a:pt x="20726400" y="800100"/>
                  <a:pt x="20713700" y="806450"/>
                  <a:pt x="20713700" y="793750"/>
                </a:cubicBezTo>
                <a:cubicBezTo>
                  <a:pt x="20713700" y="774700"/>
                  <a:pt x="20726400" y="787400"/>
                  <a:pt x="20726400" y="774700"/>
                </a:cubicBezTo>
                <a:cubicBezTo>
                  <a:pt x="20726400" y="755650"/>
                  <a:pt x="20713700" y="768350"/>
                  <a:pt x="20713700" y="755650"/>
                </a:cubicBezTo>
                <a:cubicBezTo>
                  <a:pt x="20713700" y="736600"/>
                  <a:pt x="20720050" y="742950"/>
                  <a:pt x="20720050" y="736600"/>
                </a:cubicBezTo>
                <a:cubicBezTo>
                  <a:pt x="20726400" y="730250"/>
                  <a:pt x="20720050" y="730250"/>
                  <a:pt x="20720050" y="711200"/>
                </a:cubicBezTo>
                <a:cubicBezTo>
                  <a:pt x="20720050" y="698500"/>
                  <a:pt x="20739100" y="698500"/>
                  <a:pt x="20745450" y="685800"/>
                </a:cubicBezTo>
                <a:cubicBezTo>
                  <a:pt x="20751800" y="679450"/>
                  <a:pt x="20745450" y="666750"/>
                  <a:pt x="20745450" y="654050"/>
                </a:cubicBezTo>
                <a:cubicBezTo>
                  <a:pt x="20751800" y="654050"/>
                  <a:pt x="20764500" y="647700"/>
                  <a:pt x="20764500" y="635000"/>
                </a:cubicBezTo>
                <a:lnTo>
                  <a:pt x="20764500" y="615950"/>
                </a:lnTo>
                <a:cubicBezTo>
                  <a:pt x="20783550" y="609600"/>
                  <a:pt x="20802600" y="590550"/>
                  <a:pt x="20796250" y="577850"/>
                </a:cubicBezTo>
                <a:lnTo>
                  <a:pt x="20834350" y="577850"/>
                </a:lnTo>
                <a:lnTo>
                  <a:pt x="20834350" y="552450"/>
                </a:lnTo>
                <a:cubicBezTo>
                  <a:pt x="20840700" y="546100"/>
                  <a:pt x="20859750" y="546100"/>
                  <a:pt x="20866100" y="533400"/>
                </a:cubicBezTo>
                <a:cubicBezTo>
                  <a:pt x="20878800" y="514350"/>
                  <a:pt x="20891500" y="482600"/>
                  <a:pt x="20891500" y="463550"/>
                </a:cubicBezTo>
                <a:cubicBezTo>
                  <a:pt x="20891500" y="450850"/>
                  <a:pt x="20878800" y="419100"/>
                  <a:pt x="20878800" y="393700"/>
                </a:cubicBezTo>
                <a:cubicBezTo>
                  <a:pt x="20929600" y="387350"/>
                  <a:pt x="20910550" y="317500"/>
                  <a:pt x="20923250" y="311150"/>
                </a:cubicBezTo>
                <a:cubicBezTo>
                  <a:pt x="20929600" y="336550"/>
                  <a:pt x="20929600" y="361950"/>
                  <a:pt x="20929600" y="393700"/>
                </a:cubicBezTo>
                <a:cubicBezTo>
                  <a:pt x="20935950" y="393700"/>
                  <a:pt x="20948650" y="393700"/>
                  <a:pt x="20955000" y="387350"/>
                </a:cubicBezTo>
                <a:cubicBezTo>
                  <a:pt x="20955000" y="425450"/>
                  <a:pt x="20942300" y="469900"/>
                  <a:pt x="20955000" y="514350"/>
                </a:cubicBezTo>
                <a:cubicBezTo>
                  <a:pt x="20955000" y="533400"/>
                  <a:pt x="20993100" y="546100"/>
                  <a:pt x="21005800" y="571500"/>
                </a:cubicBezTo>
                <a:cubicBezTo>
                  <a:pt x="21024850" y="590550"/>
                  <a:pt x="21088350" y="692150"/>
                  <a:pt x="21088350" y="730250"/>
                </a:cubicBezTo>
                <a:cubicBezTo>
                  <a:pt x="21088350" y="742950"/>
                  <a:pt x="21107400" y="742950"/>
                  <a:pt x="21113750" y="755650"/>
                </a:cubicBezTo>
                <a:cubicBezTo>
                  <a:pt x="21120100" y="800100"/>
                  <a:pt x="21120100" y="850900"/>
                  <a:pt x="21120100" y="901700"/>
                </a:cubicBezTo>
                <a:lnTo>
                  <a:pt x="21120100" y="958850"/>
                </a:lnTo>
                <a:cubicBezTo>
                  <a:pt x="21126450" y="965200"/>
                  <a:pt x="21132800" y="965200"/>
                  <a:pt x="21132800" y="977900"/>
                </a:cubicBezTo>
                <a:cubicBezTo>
                  <a:pt x="21132800" y="996950"/>
                  <a:pt x="21120100" y="1035050"/>
                  <a:pt x="21120100" y="1054100"/>
                </a:cubicBezTo>
                <a:cubicBezTo>
                  <a:pt x="21120100" y="1066800"/>
                  <a:pt x="21132800" y="1066800"/>
                  <a:pt x="21132800" y="1073150"/>
                </a:cubicBezTo>
                <a:cubicBezTo>
                  <a:pt x="21132800" y="1168400"/>
                  <a:pt x="21145500" y="1333500"/>
                  <a:pt x="21145500" y="1352550"/>
                </a:cubicBezTo>
                <a:lnTo>
                  <a:pt x="21145500" y="1511300"/>
                </a:lnTo>
                <a:cubicBezTo>
                  <a:pt x="21151850" y="1524000"/>
                  <a:pt x="21164550" y="1517650"/>
                  <a:pt x="21164550" y="1536700"/>
                </a:cubicBezTo>
                <a:cubicBezTo>
                  <a:pt x="21164550" y="1549400"/>
                  <a:pt x="21151850" y="1549400"/>
                  <a:pt x="21151850" y="1568450"/>
                </a:cubicBezTo>
                <a:cubicBezTo>
                  <a:pt x="21151850" y="1581150"/>
                  <a:pt x="21158200" y="1581150"/>
                  <a:pt x="21164550" y="1587500"/>
                </a:cubicBezTo>
                <a:lnTo>
                  <a:pt x="21386800" y="1587500"/>
                </a:lnTo>
                <a:lnTo>
                  <a:pt x="21412200" y="127000"/>
                </a:lnTo>
                <a:lnTo>
                  <a:pt x="21945600" y="127000"/>
                </a:lnTo>
                <a:lnTo>
                  <a:pt x="21945600" y="1593850"/>
                </a:lnTo>
                <a:lnTo>
                  <a:pt x="22199600" y="1593850"/>
                </a:lnTo>
                <a:lnTo>
                  <a:pt x="22199600" y="1314450"/>
                </a:lnTo>
                <a:cubicBezTo>
                  <a:pt x="22205950" y="1289050"/>
                  <a:pt x="22205950" y="1263650"/>
                  <a:pt x="22205950" y="1238250"/>
                </a:cubicBezTo>
                <a:lnTo>
                  <a:pt x="22205950" y="1174750"/>
                </a:lnTo>
                <a:lnTo>
                  <a:pt x="22205950" y="1149350"/>
                </a:lnTo>
                <a:cubicBezTo>
                  <a:pt x="22237700" y="1136650"/>
                  <a:pt x="22263100" y="1130300"/>
                  <a:pt x="22269450" y="1092200"/>
                </a:cubicBezTo>
                <a:lnTo>
                  <a:pt x="22269450" y="914400"/>
                </a:lnTo>
                <a:cubicBezTo>
                  <a:pt x="22332950" y="895350"/>
                  <a:pt x="22453600" y="869950"/>
                  <a:pt x="22472650" y="869950"/>
                </a:cubicBezTo>
                <a:cubicBezTo>
                  <a:pt x="22561550" y="869950"/>
                  <a:pt x="22618700" y="889000"/>
                  <a:pt x="22720300" y="927100"/>
                </a:cubicBezTo>
                <a:lnTo>
                  <a:pt x="22720300" y="1092200"/>
                </a:lnTo>
                <a:cubicBezTo>
                  <a:pt x="22733000" y="1117600"/>
                  <a:pt x="22701250" y="1155700"/>
                  <a:pt x="22752050" y="1162050"/>
                </a:cubicBezTo>
                <a:lnTo>
                  <a:pt x="22752050" y="2387600"/>
                </a:lnTo>
                <a:lnTo>
                  <a:pt x="22777450" y="2387600"/>
                </a:lnTo>
                <a:cubicBezTo>
                  <a:pt x="22783800" y="2362200"/>
                  <a:pt x="22783800" y="2336800"/>
                  <a:pt x="22783800" y="2311400"/>
                </a:cubicBezTo>
                <a:cubicBezTo>
                  <a:pt x="22764750" y="2266950"/>
                  <a:pt x="22828250" y="2273300"/>
                  <a:pt x="22815550" y="2228850"/>
                </a:cubicBezTo>
                <a:lnTo>
                  <a:pt x="22860000" y="2228850"/>
                </a:lnTo>
                <a:cubicBezTo>
                  <a:pt x="22860000" y="2216150"/>
                  <a:pt x="22840950" y="2120900"/>
                  <a:pt x="22879050" y="2120900"/>
                </a:cubicBezTo>
                <a:cubicBezTo>
                  <a:pt x="22898100" y="2120900"/>
                  <a:pt x="22961600" y="2146300"/>
                  <a:pt x="22980650" y="2146300"/>
                </a:cubicBezTo>
                <a:cubicBezTo>
                  <a:pt x="22993350" y="2146300"/>
                  <a:pt x="23082250" y="2133600"/>
                  <a:pt x="23133050" y="2133600"/>
                </a:cubicBezTo>
                <a:cubicBezTo>
                  <a:pt x="23145750" y="2127250"/>
                  <a:pt x="23145750" y="2114550"/>
                  <a:pt x="23145750" y="2101850"/>
                </a:cubicBezTo>
                <a:lnTo>
                  <a:pt x="23145750" y="2044700"/>
                </a:lnTo>
                <a:lnTo>
                  <a:pt x="23348950" y="2044700"/>
                </a:lnTo>
                <a:cubicBezTo>
                  <a:pt x="23380700" y="2057400"/>
                  <a:pt x="23361650" y="2101850"/>
                  <a:pt x="23361650" y="2127250"/>
                </a:cubicBezTo>
                <a:cubicBezTo>
                  <a:pt x="23387050" y="2152650"/>
                  <a:pt x="23437850" y="2146300"/>
                  <a:pt x="23488650" y="2146300"/>
                </a:cubicBezTo>
                <a:cubicBezTo>
                  <a:pt x="23501350" y="2146300"/>
                  <a:pt x="23514050" y="2152650"/>
                  <a:pt x="23526750" y="2152650"/>
                </a:cubicBezTo>
                <a:cubicBezTo>
                  <a:pt x="23552150" y="2152650"/>
                  <a:pt x="23571200" y="2152650"/>
                  <a:pt x="23583900" y="2133600"/>
                </a:cubicBezTo>
                <a:lnTo>
                  <a:pt x="23647400" y="2133600"/>
                </a:lnTo>
                <a:cubicBezTo>
                  <a:pt x="23653750" y="2159000"/>
                  <a:pt x="23647400" y="2197100"/>
                  <a:pt x="23647400" y="2216150"/>
                </a:cubicBezTo>
                <a:cubicBezTo>
                  <a:pt x="23647400" y="2228850"/>
                  <a:pt x="23666450" y="2235200"/>
                  <a:pt x="23679150" y="2235200"/>
                </a:cubicBezTo>
                <a:cubicBezTo>
                  <a:pt x="23685500" y="2247900"/>
                  <a:pt x="23685500" y="2260600"/>
                  <a:pt x="23685500" y="2273300"/>
                </a:cubicBezTo>
                <a:cubicBezTo>
                  <a:pt x="23691850" y="2279650"/>
                  <a:pt x="23704550" y="2286000"/>
                  <a:pt x="23710900" y="2286000"/>
                </a:cubicBezTo>
                <a:cubicBezTo>
                  <a:pt x="23723600" y="2317750"/>
                  <a:pt x="23698200" y="2362200"/>
                  <a:pt x="23729950" y="2400300"/>
                </a:cubicBezTo>
                <a:lnTo>
                  <a:pt x="23729950" y="1555750"/>
                </a:lnTo>
                <a:cubicBezTo>
                  <a:pt x="23761700" y="1409700"/>
                  <a:pt x="23755350" y="1270000"/>
                  <a:pt x="23768050" y="1117600"/>
                </a:cubicBezTo>
                <a:lnTo>
                  <a:pt x="23787100" y="1117600"/>
                </a:lnTo>
                <a:cubicBezTo>
                  <a:pt x="23825200" y="1130300"/>
                  <a:pt x="23888700" y="1111250"/>
                  <a:pt x="23901400" y="1168400"/>
                </a:cubicBezTo>
                <a:lnTo>
                  <a:pt x="23926800" y="1168400"/>
                </a:lnTo>
                <a:cubicBezTo>
                  <a:pt x="23933150" y="1162050"/>
                  <a:pt x="23933150" y="1149350"/>
                  <a:pt x="23939500" y="1143000"/>
                </a:cubicBezTo>
                <a:cubicBezTo>
                  <a:pt x="23971250" y="1136650"/>
                  <a:pt x="24028400" y="1117600"/>
                  <a:pt x="24047450" y="1117600"/>
                </a:cubicBezTo>
                <a:lnTo>
                  <a:pt x="24072850" y="1117600"/>
                </a:lnTo>
                <a:lnTo>
                  <a:pt x="24072850" y="3117850"/>
                </a:lnTo>
                <a:lnTo>
                  <a:pt x="0" y="3117850"/>
                </a:lnTo>
                <a:lnTo>
                  <a:pt x="0" y="2222500"/>
                </a:lnTo>
                <a:cubicBezTo>
                  <a:pt x="38100" y="2209800"/>
                  <a:pt x="82550" y="2222500"/>
                  <a:pt x="127000" y="2228850"/>
                </a:cubicBezTo>
                <a:cubicBezTo>
                  <a:pt x="107950" y="2247900"/>
                  <a:pt x="63500" y="2273300"/>
                  <a:pt x="63500" y="2286000"/>
                </a:cubicBezTo>
                <a:cubicBezTo>
                  <a:pt x="63500" y="2317750"/>
                  <a:pt x="177800" y="2330450"/>
                  <a:pt x="196850" y="2336800"/>
                </a:cubicBezTo>
                <a:cubicBezTo>
                  <a:pt x="177800" y="2355850"/>
                  <a:pt x="127000" y="2362200"/>
                  <a:pt x="107950" y="2393950"/>
                </a:cubicBezTo>
                <a:cubicBezTo>
                  <a:pt x="165100" y="2438400"/>
                  <a:pt x="241300" y="2432050"/>
                  <a:pt x="311150" y="2444750"/>
                </a:cubicBezTo>
                <a:lnTo>
                  <a:pt x="311150" y="2527300"/>
                </a:lnTo>
                <a:cubicBezTo>
                  <a:pt x="317500" y="2533650"/>
                  <a:pt x="330200" y="2533650"/>
                  <a:pt x="349250" y="2533650"/>
                </a:cubicBezTo>
                <a:cubicBezTo>
                  <a:pt x="393700" y="2533650"/>
                  <a:pt x="469900" y="2489200"/>
                  <a:pt x="596900" y="2489200"/>
                </a:cubicBezTo>
                <a:cubicBezTo>
                  <a:pt x="615950" y="2489200"/>
                  <a:pt x="723900" y="2501900"/>
                  <a:pt x="742950" y="2501900"/>
                </a:cubicBezTo>
                <a:cubicBezTo>
                  <a:pt x="755650" y="2501900"/>
                  <a:pt x="781050" y="2495550"/>
                  <a:pt x="800100" y="2489200"/>
                </a:cubicBezTo>
                <a:cubicBezTo>
                  <a:pt x="787400" y="2552700"/>
                  <a:pt x="857250" y="2552700"/>
                  <a:pt x="895350" y="2584450"/>
                </a:cubicBezTo>
                <a:lnTo>
                  <a:pt x="920750" y="2584450"/>
                </a:lnTo>
                <a:cubicBezTo>
                  <a:pt x="927100" y="2565400"/>
                  <a:pt x="927100" y="2540000"/>
                  <a:pt x="933450" y="2514600"/>
                </a:cubicBezTo>
                <a:lnTo>
                  <a:pt x="933450" y="2355850"/>
                </a:lnTo>
                <a:cubicBezTo>
                  <a:pt x="939800" y="2330450"/>
                  <a:pt x="939800" y="2305050"/>
                  <a:pt x="939800" y="2279650"/>
                </a:cubicBezTo>
                <a:cubicBezTo>
                  <a:pt x="939800" y="2247900"/>
                  <a:pt x="946150" y="2216150"/>
                  <a:pt x="946150" y="2184400"/>
                </a:cubicBezTo>
                <a:cubicBezTo>
                  <a:pt x="946150" y="2165350"/>
                  <a:pt x="952500" y="2139950"/>
                  <a:pt x="952500" y="2114550"/>
                </a:cubicBezTo>
                <a:cubicBezTo>
                  <a:pt x="996950" y="2082800"/>
                  <a:pt x="1073150" y="2038350"/>
                  <a:pt x="1092200" y="2038350"/>
                </a:cubicBezTo>
                <a:cubicBezTo>
                  <a:pt x="1104900" y="2038350"/>
                  <a:pt x="1187450" y="2095500"/>
                  <a:pt x="1193800" y="2114550"/>
                </a:cubicBezTo>
                <a:cubicBezTo>
                  <a:pt x="1206500" y="2152650"/>
                  <a:pt x="1206500" y="2228850"/>
                  <a:pt x="1206500" y="2247900"/>
                </a:cubicBezTo>
                <a:lnTo>
                  <a:pt x="1206500" y="2635250"/>
                </a:lnTo>
                <a:cubicBezTo>
                  <a:pt x="1200150" y="2749550"/>
                  <a:pt x="1181100" y="2768600"/>
                  <a:pt x="1270000" y="2768600"/>
                </a:cubicBezTo>
                <a:lnTo>
                  <a:pt x="1289050" y="2768600"/>
                </a:lnTo>
                <a:cubicBezTo>
                  <a:pt x="1295400" y="2749550"/>
                  <a:pt x="1295400" y="2730500"/>
                  <a:pt x="1295400" y="2711450"/>
                </a:cubicBezTo>
                <a:cubicBezTo>
                  <a:pt x="1295400" y="2698750"/>
                  <a:pt x="1289050" y="2628900"/>
                  <a:pt x="1282700" y="2533650"/>
                </a:cubicBezTo>
                <a:cubicBezTo>
                  <a:pt x="1333500" y="2540000"/>
                  <a:pt x="1390650" y="2533650"/>
                  <a:pt x="1447800" y="2533650"/>
                </a:cubicBezTo>
                <a:cubicBezTo>
                  <a:pt x="1441450" y="2470150"/>
                  <a:pt x="1428750" y="2432050"/>
                  <a:pt x="1422400" y="2387600"/>
                </a:cubicBezTo>
                <a:cubicBezTo>
                  <a:pt x="1473200" y="2393950"/>
                  <a:pt x="1517650" y="2393950"/>
                  <a:pt x="1657350" y="2393950"/>
                </a:cubicBezTo>
                <a:cubicBezTo>
                  <a:pt x="1663700" y="2393950"/>
                  <a:pt x="1676400" y="2400300"/>
                  <a:pt x="1689100" y="2413000"/>
                </a:cubicBezTo>
                <a:lnTo>
                  <a:pt x="1714500" y="2413000"/>
                </a:lnTo>
                <a:cubicBezTo>
                  <a:pt x="1689100" y="2374900"/>
                  <a:pt x="1714500" y="2305050"/>
                  <a:pt x="1720850" y="2273300"/>
                </a:cubicBezTo>
                <a:cubicBezTo>
                  <a:pt x="1727200" y="2273300"/>
                  <a:pt x="1733550" y="2279650"/>
                  <a:pt x="1746250" y="2279650"/>
                </a:cubicBezTo>
                <a:cubicBezTo>
                  <a:pt x="1765300" y="2279650"/>
                  <a:pt x="1771650" y="2235200"/>
                  <a:pt x="1790700" y="2235200"/>
                </a:cubicBezTo>
                <a:cubicBezTo>
                  <a:pt x="1803400" y="2235200"/>
                  <a:pt x="1809750" y="2241550"/>
                  <a:pt x="1930400" y="2241550"/>
                </a:cubicBezTo>
                <a:cubicBezTo>
                  <a:pt x="1936750" y="2254250"/>
                  <a:pt x="1943100" y="2266950"/>
                  <a:pt x="1955800" y="2273300"/>
                </a:cubicBezTo>
                <a:cubicBezTo>
                  <a:pt x="1993900" y="2273300"/>
                  <a:pt x="2051050" y="2254250"/>
                  <a:pt x="2095500" y="2292350"/>
                </a:cubicBezTo>
                <a:cubicBezTo>
                  <a:pt x="2101850" y="2298700"/>
                  <a:pt x="2095500" y="2298700"/>
                  <a:pt x="2095500" y="2317750"/>
                </a:cubicBezTo>
                <a:lnTo>
                  <a:pt x="2095500" y="2736850"/>
                </a:lnTo>
                <a:cubicBezTo>
                  <a:pt x="2101850" y="2768600"/>
                  <a:pt x="2101850" y="2800350"/>
                  <a:pt x="2108200" y="2825750"/>
                </a:cubicBezTo>
                <a:lnTo>
                  <a:pt x="2203450" y="2825750"/>
                </a:lnTo>
                <a:cubicBezTo>
                  <a:pt x="2216150" y="2794000"/>
                  <a:pt x="2222500" y="2755900"/>
                  <a:pt x="2222500" y="2724150"/>
                </a:cubicBezTo>
                <a:cubicBezTo>
                  <a:pt x="2228850" y="2660650"/>
                  <a:pt x="2241550" y="2546350"/>
                  <a:pt x="2241550" y="2527300"/>
                </a:cubicBezTo>
                <a:cubicBezTo>
                  <a:pt x="2241550" y="2463800"/>
                  <a:pt x="2216150" y="2336800"/>
                  <a:pt x="2209800" y="2273300"/>
                </a:cubicBezTo>
                <a:lnTo>
                  <a:pt x="2336800" y="2273300"/>
                </a:lnTo>
                <a:lnTo>
                  <a:pt x="2336800" y="2235200"/>
                </a:lnTo>
                <a:lnTo>
                  <a:pt x="2482850" y="2235200"/>
                </a:lnTo>
                <a:cubicBezTo>
                  <a:pt x="2495550" y="2298700"/>
                  <a:pt x="2546350" y="2266950"/>
                  <a:pt x="2584450" y="2266950"/>
                </a:cubicBezTo>
                <a:lnTo>
                  <a:pt x="2755900" y="2266950"/>
                </a:lnTo>
                <a:cubicBezTo>
                  <a:pt x="2736850" y="2374900"/>
                  <a:pt x="2724150" y="2457450"/>
                  <a:pt x="2711450" y="2533650"/>
                </a:cubicBezTo>
                <a:lnTo>
                  <a:pt x="2730500" y="2870200"/>
                </a:lnTo>
                <a:cubicBezTo>
                  <a:pt x="2749550" y="2857500"/>
                  <a:pt x="2762250" y="2781300"/>
                  <a:pt x="2787650" y="2762250"/>
                </a:cubicBezTo>
                <a:cubicBezTo>
                  <a:pt x="2819400" y="2762250"/>
                  <a:pt x="2857500" y="2768600"/>
                  <a:pt x="2889250" y="2762250"/>
                </a:cubicBezTo>
                <a:cubicBezTo>
                  <a:pt x="2914650" y="2749550"/>
                  <a:pt x="2908300" y="2698750"/>
                  <a:pt x="2914650" y="2686050"/>
                </a:cubicBezTo>
                <a:cubicBezTo>
                  <a:pt x="2921000" y="2667000"/>
                  <a:pt x="2927350" y="2641600"/>
                  <a:pt x="2927350" y="2616200"/>
                </a:cubicBezTo>
                <a:cubicBezTo>
                  <a:pt x="2933700" y="2590800"/>
                  <a:pt x="2940050" y="2565400"/>
                  <a:pt x="2940050" y="2540000"/>
                </a:cubicBezTo>
                <a:cubicBezTo>
                  <a:pt x="2959100" y="2419350"/>
                  <a:pt x="2978150" y="2292350"/>
                  <a:pt x="2990850" y="2165350"/>
                </a:cubicBezTo>
                <a:cubicBezTo>
                  <a:pt x="2997200" y="2108200"/>
                  <a:pt x="3003550" y="2044700"/>
                  <a:pt x="3009900" y="1981200"/>
                </a:cubicBezTo>
                <a:lnTo>
                  <a:pt x="3009900" y="1612900"/>
                </a:lnTo>
                <a:cubicBezTo>
                  <a:pt x="2997200" y="1517650"/>
                  <a:pt x="2990850" y="1403350"/>
                  <a:pt x="2971800" y="1308100"/>
                </a:cubicBezTo>
                <a:cubicBezTo>
                  <a:pt x="2965450" y="1244600"/>
                  <a:pt x="2940050" y="1123950"/>
                  <a:pt x="2940050" y="1104900"/>
                </a:cubicBezTo>
                <a:cubicBezTo>
                  <a:pt x="2940050" y="1066800"/>
                  <a:pt x="3048000" y="1066800"/>
                  <a:pt x="3060700" y="1041400"/>
                </a:cubicBezTo>
                <a:cubicBezTo>
                  <a:pt x="3067050" y="1022350"/>
                  <a:pt x="3073400" y="996950"/>
                  <a:pt x="3073400" y="977900"/>
                </a:cubicBezTo>
                <a:lnTo>
                  <a:pt x="3073400" y="933450"/>
                </a:lnTo>
                <a:cubicBezTo>
                  <a:pt x="3079750" y="882650"/>
                  <a:pt x="3079750" y="825500"/>
                  <a:pt x="3086100" y="774700"/>
                </a:cubicBezTo>
                <a:cubicBezTo>
                  <a:pt x="3098800" y="863600"/>
                  <a:pt x="3086100" y="958850"/>
                  <a:pt x="3111500" y="1047750"/>
                </a:cubicBezTo>
                <a:cubicBezTo>
                  <a:pt x="3117850" y="1079500"/>
                  <a:pt x="3206750" y="1123950"/>
                  <a:pt x="3206750" y="1143000"/>
                </a:cubicBezTo>
                <a:lnTo>
                  <a:pt x="3149600" y="1714500"/>
                </a:lnTo>
                <a:lnTo>
                  <a:pt x="3149600" y="2063750"/>
                </a:lnTo>
                <a:lnTo>
                  <a:pt x="3194050" y="2768600"/>
                </a:lnTo>
                <a:lnTo>
                  <a:pt x="3416300" y="2768600"/>
                </a:lnTo>
                <a:lnTo>
                  <a:pt x="3448050" y="1809750"/>
                </a:lnTo>
                <a:cubicBezTo>
                  <a:pt x="3435350" y="1797050"/>
                  <a:pt x="3416300" y="1784350"/>
                  <a:pt x="3403600" y="1778000"/>
                </a:cubicBezTo>
                <a:cubicBezTo>
                  <a:pt x="3403600" y="1778000"/>
                  <a:pt x="3403600" y="1771650"/>
                  <a:pt x="3409950" y="1765300"/>
                </a:cubicBezTo>
                <a:cubicBezTo>
                  <a:pt x="3422650" y="1758950"/>
                  <a:pt x="3479800" y="1778000"/>
                  <a:pt x="3479800" y="1733550"/>
                </a:cubicBezTo>
                <a:lnTo>
                  <a:pt x="3771900" y="1733550"/>
                </a:lnTo>
                <a:cubicBezTo>
                  <a:pt x="3784600" y="1739900"/>
                  <a:pt x="3803650" y="1784350"/>
                  <a:pt x="3841750" y="1771650"/>
                </a:cubicBezTo>
                <a:cubicBezTo>
                  <a:pt x="3835400" y="1790700"/>
                  <a:pt x="3810000" y="1803400"/>
                  <a:pt x="3810000" y="1822450"/>
                </a:cubicBezTo>
                <a:cubicBezTo>
                  <a:pt x="3810000" y="1835150"/>
                  <a:pt x="3822700" y="1828800"/>
                  <a:pt x="3822700" y="1841500"/>
                </a:cubicBezTo>
                <a:cubicBezTo>
                  <a:pt x="3822700" y="1860550"/>
                  <a:pt x="3803650" y="1879600"/>
                  <a:pt x="3803650" y="1892300"/>
                </a:cubicBezTo>
                <a:cubicBezTo>
                  <a:pt x="3803650" y="1911350"/>
                  <a:pt x="3810000" y="1924050"/>
                  <a:pt x="3822700" y="1936750"/>
                </a:cubicBezTo>
                <a:cubicBezTo>
                  <a:pt x="3816350" y="2133600"/>
                  <a:pt x="3816350" y="2139950"/>
                  <a:pt x="3822700" y="2146300"/>
                </a:cubicBezTo>
                <a:cubicBezTo>
                  <a:pt x="3816350" y="2165350"/>
                  <a:pt x="3810000" y="2197100"/>
                  <a:pt x="3810000" y="2216150"/>
                </a:cubicBezTo>
                <a:cubicBezTo>
                  <a:pt x="3810000" y="2228850"/>
                  <a:pt x="3822700" y="2228850"/>
                  <a:pt x="3822700" y="2247900"/>
                </a:cubicBezTo>
                <a:cubicBezTo>
                  <a:pt x="3822700" y="2260600"/>
                  <a:pt x="3810000" y="2247900"/>
                  <a:pt x="3810000" y="2266950"/>
                </a:cubicBezTo>
                <a:lnTo>
                  <a:pt x="3810000" y="2768600"/>
                </a:lnTo>
                <a:lnTo>
                  <a:pt x="3924300" y="2768600"/>
                </a:lnTo>
                <a:lnTo>
                  <a:pt x="3943350" y="1987550"/>
                </a:lnTo>
                <a:cubicBezTo>
                  <a:pt x="3937000" y="1981200"/>
                  <a:pt x="3930650" y="1981200"/>
                  <a:pt x="3930650" y="1962150"/>
                </a:cubicBezTo>
                <a:cubicBezTo>
                  <a:pt x="3930650" y="1962150"/>
                  <a:pt x="3949700" y="1955800"/>
                  <a:pt x="3949700" y="1924050"/>
                </a:cubicBezTo>
                <a:lnTo>
                  <a:pt x="3949700" y="1879600"/>
                </a:lnTo>
                <a:lnTo>
                  <a:pt x="3949700" y="1847850"/>
                </a:lnTo>
                <a:lnTo>
                  <a:pt x="4222750" y="1847850"/>
                </a:lnTo>
                <a:cubicBezTo>
                  <a:pt x="4229100" y="1879600"/>
                  <a:pt x="4229100" y="1911350"/>
                  <a:pt x="4222750" y="1943100"/>
                </a:cubicBezTo>
                <a:cubicBezTo>
                  <a:pt x="4241800" y="1962150"/>
                  <a:pt x="4260850" y="1987550"/>
                  <a:pt x="4260850" y="2006600"/>
                </a:cubicBezTo>
                <a:lnTo>
                  <a:pt x="4260850" y="2768600"/>
                </a:lnTo>
                <a:cubicBezTo>
                  <a:pt x="4267200" y="2768600"/>
                  <a:pt x="4267200" y="2774950"/>
                  <a:pt x="4279900" y="2774950"/>
                </a:cubicBezTo>
                <a:cubicBezTo>
                  <a:pt x="4324350" y="2774950"/>
                  <a:pt x="4286250" y="2705100"/>
                  <a:pt x="4311650" y="2616200"/>
                </a:cubicBezTo>
                <a:lnTo>
                  <a:pt x="4311650" y="1511300"/>
                </a:lnTo>
                <a:lnTo>
                  <a:pt x="4584700" y="1511300"/>
                </a:lnTo>
                <a:cubicBezTo>
                  <a:pt x="4597400" y="1536700"/>
                  <a:pt x="4610100" y="1568450"/>
                  <a:pt x="4616450" y="1593850"/>
                </a:cubicBezTo>
                <a:lnTo>
                  <a:pt x="4610100" y="2647950"/>
                </a:lnTo>
                <a:cubicBezTo>
                  <a:pt x="4622800" y="2641600"/>
                  <a:pt x="4654550" y="2641600"/>
                  <a:pt x="4660900" y="2673350"/>
                </a:cubicBezTo>
                <a:lnTo>
                  <a:pt x="4699000" y="2667000"/>
                </a:lnTo>
                <a:lnTo>
                  <a:pt x="4699000" y="1155700"/>
                </a:lnTo>
                <a:cubicBezTo>
                  <a:pt x="4724400" y="1143000"/>
                  <a:pt x="4851400" y="1143000"/>
                  <a:pt x="4914900" y="1155700"/>
                </a:cubicBezTo>
                <a:lnTo>
                  <a:pt x="4914900" y="2667000"/>
                </a:lnTo>
                <a:cubicBezTo>
                  <a:pt x="4921250" y="2673350"/>
                  <a:pt x="4914900" y="2673350"/>
                  <a:pt x="4933950" y="2673350"/>
                </a:cubicBezTo>
                <a:cubicBezTo>
                  <a:pt x="4953000" y="2673350"/>
                  <a:pt x="4965700" y="2647950"/>
                  <a:pt x="4997450" y="2654300"/>
                </a:cubicBezTo>
                <a:lnTo>
                  <a:pt x="5003800" y="1676400"/>
                </a:lnTo>
                <a:cubicBezTo>
                  <a:pt x="5003800" y="1663700"/>
                  <a:pt x="4997450" y="1644650"/>
                  <a:pt x="4997450" y="1625600"/>
                </a:cubicBezTo>
                <a:cubicBezTo>
                  <a:pt x="5003800" y="1606550"/>
                  <a:pt x="4991100" y="1587500"/>
                  <a:pt x="4997450" y="1568450"/>
                </a:cubicBezTo>
                <a:cubicBezTo>
                  <a:pt x="4997450" y="1536700"/>
                  <a:pt x="5016500" y="1517650"/>
                  <a:pt x="5022850" y="1492250"/>
                </a:cubicBezTo>
                <a:cubicBezTo>
                  <a:pt x="5060950" y="1492250"/>
                  <a:pt x="5118100" y="1485900"/>
                  <a:pt x="5137150" y="1485900"/>
                </a:cubicBezTo>
                <a:lnTo>
                  <a:pt x="5302250" y="1485900"/>
                </a:lnTo>
                <a:lnTo>
                  <a:pt x="5302250" y="2260600"/>
                </a:lnTo>
                <a:cubicBezTo>
                  <a:pt x="5321300" y="2489200"/>
                  <a:pt x="5270500" y="2711450"/>
                  <a:pt x="5321300" y="2711450"/>
                </a:cubicBezTo>
                <a:cubicBezTo>
                  <a:pt x="5346700" y="2711450"/>
                  <a:pt x="5346700" y="2686050"/>
                  <a:pt x="5346700" y="2673350"/>
                </a:cubicBezTo>
                <a:lnTo>
                  <a:pt x="5397500" y="2673350"/>
                </a:lnTo>
                <a:lnTo>
                  <a:pt x="5397500" y="2019300"/>
                </a:lnTo>
                <a:cubicBezTo>
                  <a:pt x="5429250" y="2006600"/>
                  <a:pt x="5422900" y="1981200"/>
                  <a:pt x="5429250" y="1968500"/>
                </a:cubicBezTo>
                <a:cubicBezTo>
                  <a:pt x="5461000" y="1905000"/>
                  <a:pt x="5441950" y="1943100"/>
                  <a:pt x="5473700" y="1930400"/>
                </a:cubicBezTo>
                <a:cubicBezTo>
                  <a:pt x="5486400" y="1924050"/>
                  <a:pt x="5492750" y="1911350"/>
                  <a:pt x="5499100" y="1898650"/>
                </a:cubicBezTo>
                <a:cubicBezTo>
                  <a:pt x="5549900" y="1917700"/>
                  <a:pt x="5588000" y="1841500"/>
                  <a:pt x="5568950" y="1809750"/>
                </a:cubicBezTo>
                <a:cubicBezTo>
                  <a:pt x="5664200" y="1841500"/>
                  <a:pt x="5626100" y="1714500"/>
                  <a:pt x="5638800" y="1676400"/>
                </a:cubicBezTo>
                <a:cubicBezTo>
                  <a:pt x="5645150" y="1543050"/>
                  <a:pt x="5645150" y="1517650"/>
                  <a:pt x="5638800" y="1498600"/>
                </a:cubicBezTo>
                <a:lnTo>
                  <a:pt x="5664200" y="1498600"/>
                </a:lnTo>
                <a:lnTo>
                  <a:pt x="5670550" y="1778000"/>
                </a:lnTo>
                <a:cubicBezTo>
                  <a:pt x="5676900" y="1822450"/>
                  <a:pt x="5676900" y="1809750"/>
                  <a:pt x="5727700" y="1809750"/>
                </a:cubicBezTo>
                <a:cubicBezTo>
                  <a:pt x="5727700" y="1828800"/>
                  <a:pt x="5734050" y="1854200"/>
                  <a:pt x="5727700" y="1873250"/>
                </a:cubicBezTo>
                <a:cubicBezTo>
                  <a:pt x="5734050" y="1898650"/>
                  <a:pt x="5778500" y="1892300"/>
                  <a:pt x="5791200" y="1898650"/>
                </a:cubicBezTo>
                <a:cubicBezTo>
                  <a:pt x="5797550" y="1917700"/>
                  <a:pt x="5810250" y="1936750"/>
                  <a:pt x="5835650" y="1930400"/>
                </a:cubicBezTo>
                <a:cubicBezTo>
                  <a:pt x="5842000" y="1943100"/>
                  <a:pt x="5848350" y="1987550"/>
                  <a:pt x="5854700" y="2019300"/>
                </a:cubicBezTo>
                <a:cubicBezTo>
                  <a:pt x="5861050" y="2025650"/>
                  <a:pt x="5873750" y="2025650"/>
                  <a:pt x="5873750" y="2032000"/>
                </a:cubicBezTo>
                <a:cubicBezTo>
                  <a:pt x="5880100" y="2082800"/>
                  <a:pt x="5886450" y="2165350"/>
                  <a:pt x="5886450" y="2184400"/>
                </a:cubicBezTo>
                <a:lnTo>
                  <a:pt x="5886450" y="2387600"/>
                </a:lnTo>
                <a:cubicBezTo>
                  <a:pt x="5886450" y="2387600"/>
                  <a:pt x="5880100" y="2393950"/>
                  <a:pt x="5899150" y="2393950"/>
                </a:cubicBezTo>
                <a:cubicBezTo>
                  <a:pt x="5911850" y="2393950"/>
                  <a:pt x="5905500" y="2368550"/>
                  <a:pt x="5949950" y="2368550"/>
                </a:cubicBezTo>
                <a:lnTo>
                  <a:pt x="5949950" y="2324100"/>
                </a:lnTo>
                <a:lnTo>
                  <a:pt x="5962650" y="2324100"/>
                </a:lnTo>
                <a:lnTo>
                  <a:pt x="5962650" y="2368550"/>
                </a:lnTo>
                <a:cubicBezTo>
                  <a:pt x="5969000" y="2368550"/>
                  <a:pt x="5975350" y="2374900"/>
                  <a:pt x="5981700" y="2381250"/>
                </a:cubicBezTo>
                <a:cubicBezTo>
                  <a:pt x="5988050" y="2368550"/>
                  <a:pt x="5988050" y="2355850"/>
                  <a:pt x="5988050" y="2343150"/>
                </a:cubicBezTo>
                <a:lnTo>
                  <a:pt x="5988050" y="2235200"/>
                </a:lnTo>
                <a:cubicBezTo>
                  <a:pt x="6000750" y="2222500"/>
                  <a:pt x="6026150" y="2209800"/>
                  <a:pt x="6038850" y="2190750"/>
                </a:cubicBezTo>
                <a:lnTo>
                  <a:pt x="6153150" y="2190750"/>
                </a:lnTo>
                <a:cubicBezTo>
                  <a:pt x="6153150" y="2197100"/>
                  <a:pt x="6159500" y="2209800"/>
                  <a:pt x="6165850" y="2216150"/>
                </a:cubicBezTo>
                <a:cubicBezTo>
                  <a:pt x="6172200" y="2216150"/>
                  <a:pt x="6184900" y="2209800"/>
                  <a:pt x="6184900" y="2203450"/>
                </a:cubicBezTo>
                <a:cubicBezTo>
                  <a:pt x="6191250" y="2171700"/>
                  <a:pt x="6229350" y="2133600"/>
                  <a:pt x="6242050" y="2120900"/>
                </a:cubicBezTo>
                <a:cubicBezTo>
                  <a:pt x="6248400" y="2114550"/>
                  <a:pt x="6248400" y="2101850"/>
                  <a:pt x="6248400" y="2095500"/>
                </a:cubicBezTo>
                <a:lnTo>
                  <a:pt x="6248400" y="2051050"/>
                </a:lnTo>
                <a:cubicBezTo>
                  <a:pt x="6248400" y="2038350"/>
                  <a:pt x="6248400" y="2025650"/>
                  <a:pt x="6254750" y="2019300"/>
                </a:cubicBezTo>
                <a:cubicBezTo>
                  <a:pt x="6261100" y="2051050"/>
                  <a:pt x="6254750" y="2089150"/>
                  <a:pt x="6267450" y="2120900"/>
                </a:cubicBezTo>
                <a:cubicBezTo>
                  <a:pt x="6286500" y="2165350"/>
                  <a:pt x="6337300" y="2133600"/>
                  <a:pt x="6375400" y="2146300"/>
                </a:cubicBezTo>
                <a:cubicBezTo>
                  <a:pt x="6375400" y="2152650"/>
                  <a:pt x="6369050" y="2165350"/>
                  <a:pt x="6369050" y="2171700"/>
                </a:cubicBezTo>
                <a:cubicBezTo>
                  <a:pt x="6375400" y="2178050"/>
                  <a:pt x="6394450" y="2178050"/>
                  <a:pt x="6394450" y="2197100"/>
                </a:cubicBezTo>
                <a:cubicBezTo>
                  <a:pt x="6419850" y="2286000"/>
                  <a:pt x="6419850" y="2387600"/>
                  <a:pt x="6445250" y="2476500"/>
                </a:cubicBezTo>
                <a:cubicBezTo>
                  <a:pt x="6451600" y="2495550"/>
                  <a:pt x="6445250" y="2533650"/>
                  <a:pt x="6451600" y="2565400"/>
                </a:cubicBezTo>
                <a:cubicBezTo>
                  <a:pt x="6451600" y="2578100"/>
                  <a:pt x="6464300" y="2597150"/>
                  <a:pt x="6483350" y="2597150"/>
                </a:cubicBezTo>
                <a:cubicBezTo>
                  <a:pt x="6496050" y="2597150"/>
                  <a:pt x="6502400" y="2584450"/>
                  <a:pt x="6515100" y="2571750"/>
                </a:cubicBezTo>
                <a:lnTo>
                  <a:pt x="6515100" y="2451100"/>
                </a:lnTo>
                <a:cubicBezTo>
                  <a:pt x="6515100" y="2419350"/>
                  <a:pt x="6527800" y="2419350"/>
                  <a:pt x="6553200" y="2419350"/>
                </a:cubicBezTo>
                <a:cubicBezTo>
                  <a:pt x="6565900" y="2419350"/>
                  <a:pt x="6724650" y="2425700"/>
                  <a:pt x="6737350" y="2425700"/>
                </a:cubicBezTo>
                <a:cubicBezTo>
                  <a:pt x="6737350" y="2425700"/>
                  <a:pt x="6743700" y="2432050"/>
                  <a:pt x="6762750" y="2419350"/>
                </a:cubicBezTo>
                <a:lnTo>
                  <a:pt x="6762750" y="1885950"/>
                </a:lnTo>
                <a:cubicBezTo>
                  <a:pt x="6788150" y="1847850"/>
                  <a:pt x="6832600" y="1816100"/>
                  <a:pt x="6864350" y="1778000"/>
                </a:cubicBezTo>
                <a:lnTo>
                  <a:pt x="6864350" y="1752600"/>
                </a:lnTo>
                <a:cubicBezTo>
                  <a:pt x="6864350" y="1727200"/>
                  <a:pt x="6870700" y="1695450"/>
                  <a:pt x="6877050" y="1670050"/>
                </a:cubicBezTo>
                <a:cubicBezTo>
                  <a:pt x="6864350" y="1752600"/>
                  <a:pt x="6902450" y="1778000"/>
                  <a:pt x="6965950" y="1778000"/>
                </a:cubicBezTo>
                <a:lnTo>
                  <a:pt x="7010400" y="1778000"/>
                </a:lnTo>
                <a:cubicBezTo>
                  <a:pt x="7010400" y="1758950"/>
                  <a:pt x="7010400" y="1733550"/>
                  <a:pt x="7016750" y="1714500"/>
                </a:cubicBezTo>
                <a:cubicBezTo>
                  <a:pt x="6991350" y="1841500"/>
                  <a:pt x="7143750" y="1746250"/>
                  <a:pt x="7143750" y="1841500"/>
                </a:cubicBezTo>
                <a:cubicBezTo>
                  <a:pt x="7143750" y="1911350"/>
                  <a:pt x="7112000" y="1797050"/>
                  <a:pt x="7131050" y="2057400"/>
                </a:cubicBezTo>
                <a:lnTo>
                  <a:pt x="7137400" y="2311400"/>
                </a:lnTo>
                <a:cubicBezTo>
                  <a:pt x="7143750" y="2317750"/>
                  <a:pt x="7150100" y="2330450"/>
                  <a:pt x="7169150" y="2330450"/>
                </a:cubicBezTo>
                <a:cubicBezTo>
                  <a:pt x="7181850" y="2330450"/>
                  <a:pt x="7188200" y="2317750"/>
                  <a:pt x="7200900" y="2305050"/>
                </a:cubicBezTo>
                <a:cubicBezTo>
                  <a:pt x="7213600" y="2298700"/>
                  <a:pt x="7232650" y="2311400"/>
                  <a:pt x="7264400" y="2298700"/>
                </a:cubicBezTo>
                <a:lnTo>
                  <a:pt x="7264400" y="2082800"/>
                </a:lnTo>
                <a:cubicBezTo>
                  <a:pt x="7302500" y="2063750"/>
                  <a:pt x="7359650" y="2025650"/>
                  <a:pt x="7378700" y="2025650"/>
                </a:cubicBezTo>
                <a:lnTo>
                  <a:pt x="7550150" y="2025650"/>
                </a:lnTo>
                <a:cubicBezTo>
                  <a:pt x="7556500" y="2032000"/>
                  <a:pt x="7556500" y="2044700"/>
                  <a:pt x="7569200" y="2057400"/>
                </a:cubicBezTo>
                <a:lnTo>
                  <a:pt x="7594600" y="2057400"/>
                </a:lnTo>
                <a:lnTo>
                  <a:pt x="7613650" y="1651000"/>
                </a:lnTo>
                <a:cubicBezTo>
                  <a:pt x="7620000" y="1638300"/>
                  <a:pt x="7620000" y="1625600"/>
                  <a:pt x="7620000" y="1612900"/>
                </a:cubicBezTo>
                <a:cubicBezTo>
                  <a:pt x="7620000" y="1600200"/>
                  <a:pt x="7626350" y="1581150"/>
                  <a:pt x="7626350" y="1562100"/>
                </a:cubicBezTo>
                <a:cubicBezTo>
                  <a:pt x="7651750" y="1543050"/>
                  <a:pt x="7740650" y="1524000"/>
                  <a:pt x="7772400" y="1524000"/>
                </a:cubicBezTo>
                <a:cubicBezTo>
                  <a:pt x="7810500" y="1524000"/>
                  <a:pt x="7867650" y="1530350"/>
                  <a:pt x="7867650" y="1581150"/>
                </a:cubicBezTo>
                <a:lnTo>
                  <a:pt x="7867650" y="1943100"/>
                </a:lnTo>
                <a:cubicBezTo>
                  <a:pt x="7893050" y="1987550"/>
                  <a:pt x="7893050" y="1962150"/>
                  <a:pt x="7893050" y="1993900"/>
                </a:cubicBezTo>
                <a:lnTo>
                  <a:pt x="7893050" y="2343150"/>
                </a:lnTo>
                <a:cubicBezTo>
                  <a:pt x="7899400" y="2381250"/>
                  <a:pt x="7886700" y="2597150"/>
                  <a:pt x="7969250" y="2597150"/>
                </a:cubicBezTo>
                <a:lnTo>
                  <a:pt x="7988300" y="2597150"/>
                </a:lnTo>
                <a:cubicBezTo>
                  <a:pt x="7994650" y="2584450"/>
                  <a:pt x="7994650" y="2565400"/>
                  <a:pt x="7994650" y="2540000"/>
                </a:cubicBezTo>
                <a:cubicBezTo>
                  <a:pt x="7994650" y="2406650"/>
                  <a:pt x="7969250" y="2355850"/>
                  <a:pt x="8115300" y="2355850"/>
                </a:cubicBezTo>
                <a:cubicBezTo>
                  <a:pt x="8134350" y="2355850"/>
                  <a:pt x="8166100" y="2362200"/>
                  <a:pt x="8197850" y="2362200"/>
                </a:cubicBezTo>
                <a:cubicBezTo>
                  <a:pt x="8197850" y="2463800"/>
                  <a:pt x="8210550" y="2565400"/>
                  <a:pt x="8216900" y="2667000"/>
                </a:cubicBezTo>
                <a:cubicBezTo>
                  <a:pt x="8223250" y="2673350"/>
                  <a:pt x="8229600" y="2679700"/>
                  <a:pt x="8248650" y="2679700"/>
                </a:cubicBezTo>
                <a:cubicBezTo>
                  <a:pt x="8261350" y="2679700"/>
                  <a:pt x="8312150" y="2654300"/>
                  <a:pt x="8343900" y="2647950"/>
                </a:cubicBezTo>
                <a:cubicBezTo>
                  <a:pt x="8356600" y="2641600"/>
                  <a:pt x="8356600" y="2622550"/>
                  <a:pt x="8356600" y="2603500"/>
                </a:cubicBezTo>
                <a:lnTo>
                  <a:pt x="8356600" y="2095500"/>
                </a:lnTo>
                <a:lnTo>
                  <a:pt x="8832850" y="1949450"/>
                </a:lnTo>
                <a:cubicBezTo>
                  <a:pt x="8883650" y="1968500"/>
                  <a:pt x="8953500" y="1962150"/>
                  <a:pt x="9010650" y="2012950"/>
                </a:cubicBezTo>
                <a:lnTo>
                  <a:pt x="9010650" y="2571750"/>
                </a:lnTo>
                <a:lnTo>
                  <a:pt x="9029700" y="2590800"/>
                </a:lnTo>
                <a:cubicBezTo>
                  <a:pt x="9042400" y="2533650"/>
                  <a:pt x="9118600" y="2565400"/>
                  <a:pt x="9163050" y="2559050"/>
                </a:cubicBezTo>
                <a:cubicBezTo>
                  <a:pt x="9175750" y="2552700"/>
                  <a:pt x="9175750" y="2533650"/>
                  <a:pt x="9188450" y="2520950"/>
                </a:cubicBezTo>
                <a:lnTo>
                  <a:pt x="9188450" y="2552700"/>
                </a:lnTo>
                <a:lnTo>
                  <a:pt x="9201150" y="2565400"/>
                </a:lnTo>
                <a:cubicBezTo>
                  <a:pt x="9220200" y="2533650"/>
                  <a:pt x="9239250" y="2501900"/>
                  <a:pt x="9264650" y="2470150"/>
                </a:cubicBezTo>
                <a:lnTo>
                  <a:pt x="9264650" y="2247900"/>
                </a:lnTo>
                <a:cubicBezTo>
                  <a:pt x="9277350" y="2228850"/>
                  <a:pt x="9321800" y="2203450"/>
                  <a:pt x="9321800" y="2171700"/>
                </a:cubicBezTo>
                <a:lnTo>
                  <a:pt x="9626600" y="2171700"/>
                </a:lnTo>
                <a:cubicBezTo>
                  <a:pt x="9601200" y="2222500"/>
                  <a:pt x="9683750" y="2209800"/>
                  <a:pt x="9702800" y="2254250"/>
                </a:cubicBezTo>
                <a:cubicBezTo>
                  <a:pt x="9721850" y="2292350"/>
                  <a:pt x="9709150" y="2349500"/>
                  <a:pt x="9702800" y="2393950"/>
                </a:cubicBezTo>
                <a:cubicBezTo>
                  <a:pt x="9728200" y="2406650"/>
                  <a:pt x="9759950" y="2413000"/>
                  <a:pt x="9779000" y="2413000"/>
                </a:cubicBezTo>
                <a:cubicBezTo>
                  <a:pt x="9810750" y="2413000"/>
                  <a:pt x="9810750" y="2362200"/>
                  <a:pt x="9823450" y="2349500"/>
                </a:cubicBezTo>
                <a:lnTo>
                  <a:pt x="10039350" y="2349500"/>
                </a:lnTo>
                <a:cubicBezTo>
                  <a:pt x="10045700" y="2368550"/>
                  <a:pt x="10064750" y="2374900"/>
                  <a:pt x="10071100" y="2400300"/>
                </a:cubicBezTo>
                <a:cubicBezTo>
                  <a:pt x="10077450" y="2406650"/>
                  <a:pt x="10077450" y="2432050"/>
                  <a:pt x="10077450" y="2444750"/>
                </a:cubicBezTo>
                <a:cubicBezTo>
                  <a:pt x="10083800" y="2451100"/>
                  <a:pt x="10090150" y="2457450"/>
                  <a:pt x="10102850" y="2457450"/>
                </a:cubicBezTo>
                <a:cubicBezTo>
                  <a:pt x="10147300" y="2457450"/>
                  <a:pt x="10140950" y="2336800"/>
                  <a:pt x="10140950" y="2324100"/>
                </a:cubicBezTo>
                <a:cubicBezTo>
                  <a:pt x="10147300" y="2286000"/>
                  <a:pt x="10147300" y="2241550"/>
                  <a:pt x="10153650" y="2197100"/>
                </a:cubicBezTo>
                <a:cubicBezTo>
                  <a:pt x="10160000" y="2165350"/>
                  <a:pt x="10166350" y="2127250"/>
                  <a:pt x="10172700" y="2089150"/>
                </a:cubicBezTo>
                <a:cubicBezTo>
                  <a:pt x="10185400" y="2051050"/>
                  <a:pt x="10185400" y="2000250"/>
                  <a:pt x="10210800" y="1962150"/>
                </a:cubicBezTo>
                <a:cubicBezTo>
                  <a:pt x="10242550" y="1905000"/>
                  <a:pt x="10312400" y="1854200"/>
                  <a:pt x="10356850" y="1816100"/>
                </a:cubicBezTo>
                <a:cubicBezTo>
                  <a:pt x="10363200" y="1809750"/>
                  <a:pt x="10394950" y="1727200"/>
                  <a:pt x="10433050" y="1727200"/>
                </a:cubicBezTo>
                <a:cubicBezTo>
                  <a:pt x="10452100" y="1727200"/>
                  <a:pt x="10471150" y="1790700"/>
                  <a:pt x="10471150" y="1809750"/>
                </a:cubicBezTo>
                <a:cubicBezTo>
                  <a:pt x="10490200" y="1917700"/>
                  <a:pt x="10502900" y="2025650"/>
                  <a:pt x="10515600" y="2133600"/>
                </a:cubicBezTo>
                <a:lnTo>
                  <a:pt x="10528300" y="2647950"/>
                </a:lnTo>
                <a:cubicBezTo>
                  <a:pt x="10534650" y="2647950"/>
                  <a:pt x="10534650" y="2654300"/>
                  <a:pt x="10547350" y="2654300"/>
                </a:cubicBezTo>
                <a:cubicBezTo>
                  <a:pt x="10585450" y="2654300"/>
                  <a:pt x="10566400" y="2578100"/>
                  <a:pt x="10706100" y="2622550"/>
                </a:cubicBezTo>
                <a:cubicBezTo>
                  <a:pt x="10712450" y="2603500"/>
                  <a:pt x="10712450" y="2552700"/>
                  <a:pt x="10712450" y="2540000"/>
                </a:cubicBezTo>
                <a:cubicBezTo>
                  <a:pt x="10693400" y="2438400"/>
                  <a:pt x="10814050" y="2514600"/>
                  <a:pt x="10807700" y="2451100"/>
                </a:cubicBezTo>
                <a:cubicBezTo>
                  <a:pt x="10826750" y="2438400"/>
                  <a:pt x="10934700" y="2463800"/>
                  <a:pt x="10909300" y="2368550"/>
                </a:cubicBezTo>
                <a:cubicBezTo>
                  <a:pt x="10909300" y="2355850"/>
                  <a:pt x="10909300" y="2343150"/>
                  <a:pt x="10915650" y="2330450"/>
                </a:cubicBezTo>
                <a:cubicBezTo>
                  <a:pt x="10922000" y="2362200"/>
                  <a:pt x="10922000" y="2400300"/>
                  <a:pt x="10915650" y="2444750"/>
                </a:cubicBezTo>
                <a:lnTo>
                  <a:pt x="11004550" y="2444750"/>
                </a:lnTo>
                <a:cubicBezTo>
                  <a:pt x="11004550" y="2457450"/>
                  <a:pt x="11004550" y="2470150"/>
                  <a:pt x="11017250" y="2482850"/>
                </a:cubicBezTo>
                <a:lnTo>
                  <a:pt x="11080750" y="2482850"/>
                </a:lnTo>
                <a:lnTo>
                  <a:pt x="11080750" y="2114550"/>
                </a:lnTo>
                <a:cubicBezTo>
                  <a:pt x="11118850" y="2089150"/>
                  <a:pt x="11176000" y="2076450"/>
                  <a:pt x="11163300" y="2032000"/>
                </a:cubicBezTo>
                <a:cubicBezTo>
                  <a:pt x="11156950" y="1993900"/>
                  <a:pt x="11214100" y="1968500"/>
                  <a:pt x="11239500" y="1968500"/>
                </a:cubicBezTo>
                <a:cubicBezTo>
                  <a:pt x="11252200" y="1968500"/>
                  <a:pt x="11372850" y="2000250"/>
                  <a:pt x="11436350" y="2025650"/>
                </a:cubicBezTo>
                <a:cubicBezTo>
                  <a:pt x="11449050" y="2032000"/>
                  <a:pt x="11449050" y="2063750"/>
                  <a:pt x="11449050" y="2070100"/>
                </a:cubicBezTo>
                <a:lnTo>
                  <a:pt x="11455400" y="2470150"/>
                </a:lnTo>
                <a:cubicBezTo>
                  <a:pt x="11442700" y="2508250"/>
                  <a:pt x="11474450" y="2540000"/>
                  <a:pt x="11474450" y="2578100"/>
                </a:cubicBezTo>
                <a:cubicBezTo>
                  <a:pt x="11474450" y="2590800"/>
                  <a:pt x="11461750" y="2660650"/>
                  <a:pt x="11461750" y="2679700"/>
                </a:cubicBezTo>
                <a:cubicBezTo>
                  <a:pt x="11461750" y="2736850"/>
                  <a:pt x="11455400" y="2762250"/>
                  <a:pt x="11512550" y="2762250"/>
                </a:cubicBezTo>
                <a:cubicBezTo>
                  <a:pt x="11531600" y="2762250"/>
                  <a:pt x="11557000" y="2755900"/>
                  <a:pt x="11576050" y="2749550"/>
                </a:cubicBezTo>
                <a:lnTo>
                  <a:pt x="11874500" y="2755900"/>
                </a:lnTo>
                <a:cubicBezTo>
                  <a:pt x="11899900" y="2749550"/>
                  <a:pt x="11931650" y="2736850"/>
                  <a:pt x="11963400" y="2736850"/>
                </a:cubicBezTo>
                <a:cubicBezTo>
                  <a:pt x="11982450" y="2730500"/>
                  <a:pt x="12007850" y="2743200"/>
                  <a:pt x="12026900" y="2736850"/>
                </a:cubicBezTo>
                <a:cubicBezTo>
                  <a:pt x="12026900" y="2730500"/>
                  <a:pt x="12039600" y="2724150"/>
                  <a:pt x="12052300" y="2711450"/>
                </a:cubicBezTo>
                <a:lnTo>
                  <a:pt x="12211050" y="2711450"/>
                </a:lnTo>
                <a:cubicBezTo>
                  <a:pt x="12236450" y="2660650"/>
                  <a:pt x="12255500" y="2609850"/>
                  <a:pt x="12268200" y="2559050"/>
                </a:cubicBezTo>
                <a:cubicBezTo>
                  <a:pt x="12274550" y="2540000"/>
                  <a:pt x="12287250" y="2520950"/>
                  <a:pt x="12293600" y="2501900"/>
                </a:cubicBezTo>
                <a:cubicBezTo>
                  <a:pt x="12299950" y="2489200"/>
                  <a:pt x="12299950" y="2476500"/>
                  <a:pt x="12299950" y="2457450"/>
                </a:cubicBezTo>
                <a:cubicBezTo>
                  <a:pt x="12299950" y="2362200"/>
                  <a:pt x="12204700" y="2387600"/>
                  <a:pt x="12204700" y="2266950"/>
                </a:cubicBezTo>
                <a:cubicBezTo>
                  <a:pt x="12204700" y="2216150"/>
                  <a:pt x="12223750" y="2159000"/>
                  <a:pt x="12299950" y="2120900"/>
                </a:cubicBezTo>
                <a:lnTo>
                  <a:pt x="12312650" y="1257300"/>
                </a:lnTo>
                <a:cubicBezTo>
                  <a:pt x="12306300" y="1244600"/>
                  <a:pt x="12280900" y="1225550"/>
                  <a:pt x="12268200" y="1212850"/>
                </a:cubicBezTo>
                <a:cubicBezTo>
                  <a:pt x="12242800" y="1181100"/>
                  <a:pt x="12230100" y="1149350"/>
                  <a:pt x="12230100" y="1117600"/>
                </a:cubicBezTo>
                <a:cubicBezTo>
                  <a:pt x="12230100" y="971550"/>
                  <a:pt x="12395200" y="1009650"/>
                  <a:pt x="12395200" y="914400"/>
                </a:cubicBezTo>
                <a:cubicBezTo>
                  <a:pt x="12395200" y="895350"/>
                  <a:pt x="12388850" y="895350"/>
                  <a:pt x="12376150" y="889000"/>
                </a:cubicBezTo>
                <a:lnTo>
                  <a:pt x="12401550" y="863600"/>
                </a:lnTo>
                <a:lnTo>
                  <a:pt x="12401550" y="736600"/>
                </a:lnTo>
                <a:cubicBezTo>
                  <a:pt x="12388850" y="723900"/>
                  <a:pt x="12376150" y="704850"/>
                  <a:pt x="12376150" y="692150"/>
                </a:cubicBezTo>
                <a:cubicBezTo>
                  <a:pt x="12376150" y="673100"/>
                  <a:pt x="12388850" y="654050"/>
                  <a:pt x="12382500" y="635000"/>
                </a:cubicBezTo>
                <a:cubicBezTo>
                  <a:pt x="12414250" y="635000"/>
                  <a:pt x="12414250" y="590550"/>
                  <a:pt x="12414250" y="571500"/>
                </a:cubicBezTo>
                <a:cubicBezTo>
                  <a:pt x="12414250" y="552450"/>
                  <a:pt x="12420600" y="527050"/>
                  <a:pt x="12420600" y="514350"/>
                </a:cubicBezTo>
                <a:cubicBezTo>
                  <a:pt x="12420600" y="495300"/>
                  <a:pt x="12414250" y="482600"/>
                  <a:pt x="12401550" y="469900"/>
                </a:cubicBezTo>
                <a:cubicBezTo>
                  <a:pt x="12407900" y="469900"/>
                  <a:pt x="12420600" y="463550"/>
                  <a:pt x="12433300" y="457200"/>
                </a:cubicBezTo>
                <a:lnTo>
                  <a:pt x="12433300" y="311150"/>
                </a:lnTo>
                <a:cubicBezTo>
                  <a:pt x="12426950" y="311150"/>
                  <a:pt x="12420600" y="323850"/>
                  <a:pt x="12420600" y="304800"/>
                </a:cubicBezTo>
                <a:cubicBezTo>
                  <a:pt x="12420600" y="292100"/>
                  <a:pt x="12433300" y="285750"/>
                  <a:pt x="12433300" y="273050"/>
                </a:cubicBezTo>
                <a:lnTo>
                  <a:pt x="12433300" y="241300"/>
                </a:lnTo>
                <a:cubicBezTo>
                  <a:pt x="12433300" y="228600"/>
                  <a:pt x="12433300" y="215900"/>
                  <a:pt x="12439650" y="203200"/>
                </a:cubicBezTo>
                <a:lnTo>
                  <a:pt x="12446000" y="0"/>
                </a:lnTo>
                <a:cubicBezTo>
                  <a:pt x="12446000" y="0"/>
                  <a:pt x="12452350" y="6350"/>
                  <a:pt x="12458700" y="6350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  <a:effectLst>
            <a:outerShdw blurRad="787400" dist="76200" sx="97000" sy="97000" rotWithShape="0">
              <a:srgbClr val="F70718">
                <a:alpha val="40000"/>
              </a:srgb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C8AF0F6-F4C2-0CA0-6AD7-8F012BB7B35D}"/>
              </a:ext>
            </a:extLst>
          </p:cNvPr>
          <p:cNvSpPr txBox="1"/>
          <p:nvPr/>
        </p:nvSpPr>
        <p:spPr>
          <a:xfrm>
            <a:off x="3402570" y="2979706"/>
            <a:ext cx="1958095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zh-CN" altLang="en-US" sz="2000" b="1" dirty="0">
                <a:solidFill>
                  <a:schemeClr val="bg1"/>
                </a:solidFill>
                <a:effectLst>
                  <a:reflection blurRad="6350" stA="17000" endPos="45500" dist="63500" dir="5400000" sy="-100000" algn="bl" rotWithShape="0"/>
                </a:effectLst>
                <a:latin typeface="+mn-ea"/>
                <a:cs typeface="+mn-ea"/>
                <a:sym typeface="+mn-lt"/>
              </a:rPr>
              <a:t>添加标题文本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E52C56-DE16-2407-0893-EAA5C5AC500F}"/>
              </a:ext>
            </a:extLst>
          </p:cNvPr>
          <p:cNvSpPr txBox="1"/>
          <p:nvPr/>
        </p:nvSpPr>
        <p:spPr>
          <a:xfrm>
            <a:off x="3722246" y="1648940"/>
            <a:ext cx="13327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  <a:cs typeface="+mn-ea"/>
                <a:sym typeface="+mn-lt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字制区喜脉体" panose="02000603000000000000" pitchFamily="2" charset="-122"/>
              <a:ea typeface="字制区喜脉体" panose="02000603000000000000" pitchFamily="2" charset="-122"/>
            </a:endParaRPr>
          </a:p>
        </p:txBody>
      </p:sp>
      <p:pic>
        <p:nvPicPr>
          <p:cNvPr id="48" name="图片 47">
            <a:extLst>
              <a:ext uri="{FF2B5EF4-FFF2-40B4-BE49-F238E27FC236}">
                <a16:creationId xmlns:a16="http://schemas.microsoft.com/office/drawing/2014/main" id="{C61B8593-8268-C0C7-6FEE-2FBAC18FEE9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373598" y="0"/>
            <a:ext cx="4818401" cy="6324564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1200534-EB6C-EEE1-7DBC-B789B68DC46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4893" y="197902"/>
            <a:ext cx="3581018" cy="3236618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BB1FFA95-1D01-9969-28C0-E5E00D9BD278}"/>
              </a:ext>
            </a:extLst>
          </p:cNvPr>
          <p:cNvSpPr txBox="1"/>
          <p:nvPr/>
        </p:nvSpPr>
        <p:spPr>
          <a:xfrm>
            <a:off x="1741888" y="3631835"/>
            <a:ext cx="5293436" cy="70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/>
              <a:t>根据自己的需要添加适当的文字，此处添加详细文本描述，建议与标题相关尽量简洁... ...</a:t>
            </a:r>
          </a:p>
        </p:txBody>
      </p:sp>
    </p:spTree>
    <p:extLst>
      <p:ext uri="{BB962C8B-B14F-4D97-AF65-F5344CB8AC3E}">
        <p14:creationId xmlns:p14="http://schemas.microsoft.com/office/powerpoint/2010/main" val="2552373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966D759-7A3C-2008-7239-139224796F96}"/>
              </a:ext>
            </a:extLst>
          </p:cNvPr>
          <p:cNvGrpSpPr/>
          <p:nvPr/>
        </p:nvGrpSpPr>
        <p:grpSpPr>
          <a:xfrm>
            <a:off x="413051" y="270110"/>
            <a:ext cx="5565257" cy="888691"/>
            <a:chOff x="413051" y="270110"/>
            <a:chExt cx="5565257" cy="888691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A0B67EC-56FC-33C2-9E2E-B719AB848344}"/>
                </a:ext>
              </a:extLst>
            </p:cNvPr>
            <p:cNvSpPr/>
            <p:nvPr/>
          </p:nvSpPr>
          <p:spPr bwMode="auto">
            <a:xfrm>
              <a:off x="432899" y="272791"/>
              <a:ext cx="982696" cy="88601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61D00"/>
            </a:solidFill>
            <a:ln w="25400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1799" dirty="0">
                <a:solidFill>
                  <a:srgbClr val="3CCCC7"/>
                </a:solidFill>
                <a:cs typeface="+mn-ea"/>
                <a:sym typeface="+mn-lt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17D072A-A6DA-1B06-6B0D-B9258D709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3051" y="270110"/>
              <a:ext cx="982697" cy="459617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68360CC-A336-E204-E845-0B8E47121342}"/>
                </a:ext>
              </a:extLst>
            </p:cNvPr>
            <p:cNvSpPr txBox="1"/>
            <p:nvPr/>
          </p:nvSpPr>
          <p:spPr>
            <a:xfrm>
              <a:off x="1601387" y="423408"/>
              <a:ext cx="43769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3200" b="1" dirty="0">
                  <a:gradFill>
                    <a:gsLst>
                      <a:gs pos="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effectLst>
                    <a:reflection blurRad="6350" stA="17000" endPos="45500" dist="63500" dir="5400000" sy="-100000" algn="bl" rotWithShape="0"/>
                  </a:effectLst>
                  <a:latin typeface="+mn-ea"/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F1FAFDE-2A36-7A54-0CB1-187623199705}"/>
                </a:ext>
              </a:extLst>
            </p:cNvPr>
            <p:cNvSpPr txBox="1"/>
            <p:nvPr/>
          </p:nvSpPr>
          <p:spPr>
            <a:xfrm>
              <a:off x="560632" y="408168"/>
              <a:ext cx="74246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字制区喜脉体" panose="02000603000000000000" pitchFamily="2" charset="-122"/>
                  <a:ea typeface="字制区喜脉体" panose="02000603000000000000" pitchFamily="2" charset="-122"/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字制区喜脉体" panose="02000603000000000000" pitchFamily="2" charset="-122"/>
                <a:ea typeface="字制区喜脉体" panose="02000603000000000000" pitchFamily="2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D9553E99-4533-054D-B18E-29B55AECC2D2}"/>
              </a:ext>
            </a:extLst>
          </p:cNvPr>
          <p:cNvGrpSpPr/>
          <p:nvPr/>
        </p:nvGrpSpPr>
        <p:grpSpPr>
          <a:xfrm>
            <a:off x="1008066" y="1389366"/>
            <a:ext cx="4642431" cy="4331451"/>
            <a:chOff x="1066800" y="1070429"/>
            <a:chExt cx="5283200" cy="492929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CDE5A89-BB76-61B1-CDA4-D62CAAF8BE07}"/>
                </a:ext>
              </a:extLst>
            </p:cNvPr>
            <p:cNvSpPr txBox="1"/>
            <p:nvPr/>
          </p:nvSpPr>
          <p:spPr>
            <a:xfrm>
              <a:off x="1066800" y="1070429"/>
              <a:ext cx="5283200" cy="1540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字以内，据统计每页幻灯片的最好控制在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分钟之内。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D7FE336-34F5-6CE6-DAD5-396A1C1697DE}"/>
                </a:ext>
              </a:extLst>
            </p:cNvPr>
            <p:cNvSpPr/>
            <p:nvPr/>
          </p:nvSpPr>
          <p:spPr>
            <a:xfrm>
              <a:off x="1168400" y="2819400"/>
              <a:ext cx="5016500" cy="609600"/>
            </a:xfrm>
            <a:prstGeom prst="rect">
              <a:avLst/>
            </a:prstGeom>
            <a:solidFill>
              <a:srgbClr val="A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zh-CN" altLang="en-US" sz="1600" dirty="0"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E0F1287-3380-C341-6462-C12106540EF8}"/>
                </a:ext>
              </a:extLst>
            </p:cNvPr>
            <p:cNvSpPr/>
            <p:nvPr/>
          </p:nvSpPr>
          <p:spPr>
            <a:xfrm>
              <a:off x="1168400" y="4559300"/>
              <a:ext cx="5016500" cy="609600"/>
            </a:xfrm>
            <a:prstGeom prst="rect">
              <a:avLst/>
            </a:prstGeom>
            <a:solidFill>
              <a:srgbClr val="E61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zh-CN" altLang="en-US" sz="1600" dirty="0">
                  <a:cs typeface="+mn-ea"/>
                  <a:sym typeface="+mn-lt"/>
                </a:rPr>
                <a:t>单击此处添加标题文本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5C747D3-F094-E9D2-5A8B-1D47181ED63C}"/>
                </a:ext>
              </a:extLst>
            </p:cNvPr>
            <p:cNvSpPr txBox="1"/>
            <p:nvPr/>
          </p:nvSpPr>
          <p:spPr>
            <a:xfrm>
              <a:off x="1066800" y="3448000"/>
              <a:ext cx="5118101" cy="805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5B5A025-0EED-FE61-F745-CBF38D53A82F}"/>
                </a:ext>
              </a:extLst>
            </p:cNvPr>
            <p:cNvSpPr txBox="1"/>
            <p:nvPr/>
          </p:nvSpPr>
          <p:spPr>
            <a:xfrm>
              <a:off x="1066800" y="5194498"/>
              <a:ext cx="5118101" cy="805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... ...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AA8E6FB-CB84-51DC-1FDC-51740007B032}"/>
              </a:ext>
            </a:extLst>
          </p:cNvPr>
          <p:cNvGrpSpPr/>
          <p:nvPr/>
        </p:nvGrpSpPr>
        <p:grpSpPr>
          <a:xfrm>
            <a:off x="6686580" y="1441976"/>
            <a:ext cx="4073287" cy="3889153"/>
            <a:chOff x="7026513" y="1441976"/>
            <a:chExt cx="4073287" cy="3889153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2E283AD0-3D6F-51A7-EFF1-1329D828D7C2}"/>
                </a:ext>
              </a:extLst>
            </p:cNvPr>
            <p:cNvSpPr/>
            <p:nvPr/>
          </p:nvSpPr>
          <p:spPr>
            <a:xfrm>
              <a:off x="7863490" y="1441976"/>
              <a:ext cx="2399334" cy="2399334"/>
            </a:xfrm>
            <a:prstGeom prst="ellipse">
              <a:avLst/>
            </a:prstGeom>
            <a:solidFill>
              <a:srgbClr val="AC0000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BEE5315-26F6-7F19-BCDE-54EA9B587F1C}"/>
                </a:ext>
              </a:extLst>
            </p:cNvPr>
            <p:cNvSpPr/>
            <p:nvPr/>
          </p:nvSpPr>
          <p:spPr>
            <a:xfrm>
              <a:off x="7026513" y="2931795"/>
              <a:ext cx="2399334" cy="2399334"/>
            </a:xfrm>
            <a:prstGeom prst="ellipse">
              <a:avLst/>
            </a:prstGeom>
            <a:solidFill>
              <a:srgbClr val="E61D00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25234719-A202-5B10-1354-2ACA40E6A5F2}"/>
                </a:ext>
              </a:extLst>
            </p:cNvPr>
            <p:cNvSpPr/>
            <p:nvPr/>
          </p:nvSpPr>
          <p:spPr>
            <a:xfrm>
              <a:off x="8700466" y="2931795"/>
              <a:ext cx="2399334" cy="2399334"/>
            </a:xfrm>
            <a:prstGeom prst="ellipse">
              <a:avLst/>
            </a:prstGeom>
            <a:solidFill>
              <a:schemeClr val="tx1">
                <a:lumMod val="65000"/>
                <a:lumOff val="3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8BE652D9-23E7-4ED8-8CCC-E9A07042DC2A}"/>
              </a:ext>
            </a:extLst>
          </p:cNvPr>
          <p:cNvSpPr txBox="1"/>
          <p:nvPr/>
        </p:nvSpPr>
        <p:spPr>
          <a:xfrm>
            <a:off x="7523557" y="2244058"/>
            <a:ext cx="2399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258B8EE-80AC-B19A-947E-E81E249FE7AA}"/>
              </a:ext>
            </a:extLst>
          </p:cNvPr>
          <p:cNvSpPr txBox="1"/>
          <p:nvPr/>
        </p:nvSpPr>
        <p:spPr>
          <a:xfrm>
            <a:off x="6829339" y="4032221"/>
            <a:ext cx="167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91B579-3285-67C0-08CC-078FCFCBFA0F}"/>
              </a:ext>
            </a:extLst>
          </p:cNvPr>
          <p:cNvSpPr txBox="1"/>
          <p:nvPr/>
        </p:nvSpPr>
        <p:spPr>
          <a:xfrm>
            <a:off x="8921780" y="4032221"/>
            <a:ext cx="1582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3297507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4245;#371667;#369115;"/>
</p:tagLst>
</file>

<file path=ppt/theme/theme1.xml><?xml version="1.0" encoding="utf-8"?>
<a:theme xmlns:a="http://schemas.openxmlformats.org/drawingml/2006/main" name="51PPT模板网   www.51pptmoban.com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84D4D"/>
      </a:accent1>
      <a:accent2>
        <a:srgbClr val="FF6B42"/>
      </a:accent2>
      <a:accent3>
        <a:srgbClr val="5BA3EB"/>
      </a:accent3>
      <a:accent4>
        <a:srgbClr val="06BB9A"/>
      </a:accent4>
      <a:accent5>
        <a:srgbClr val="8E7EF0"/>
      </a:accent5>
      <a:accent6>
        <a:srgbClr val="F4B919"/>
      </a:accent6>
      <a:hlink>
        <a:srgbClr val="4472C4"/>
      </a:hlink>
      <a:folHlink>
        <a:srgbClr val="BFBFBF"/>
      </a:folHlink>
    </a:clrScheme>
    <a:fontScheme name="sc0kstfg">
      <a:majorFont>
        <a:latin typeface="Arial"/>
        <a:ea typeface="阿里巴巴普惠体 2.0 55 Regular"/>
        <a:cs typeface=""/>
      </a:majorFont>
      <a:minorFont>
        <a:latin typeface="Arial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F84D4D"/>
    </a:accent1>
    <a:accent2>
      <a:srgbClr val="FF6B42"/>
    </a:accent2>
    <a:accent3>
      <a:srgbClr val="5BA3EB"/>
    </a:accent3>
    <a:accent4>
      <a:srgbClr val="06BB9A"/>
    </a:accent4>
    <a:accent5>
      <a:srgbClr val="8E7EF0"/>
    </a:accent5>
    <a:accent6>
      <a:srgbClr val="F4B919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2054</Words>
  <Application>Microsoft Office PowerPoint</Application>
  <PresentationFormat>宽屏</PresentationFormat>
  <Paragraphs>224</Paragraphs>
  <Slides>24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阿里巴巴普惠体 2.0 55 Regular</vt:lpstr>
      <vt:lpstr>字制区喜脉体</vt:lpstr>
      <vt:lpstr>Arial</vt:lpstr>
      <vt:lpstr>Calibri</vt:lpstr>
      <vt:lpstr>Wingdings</vt:lpstr>
      <vt:lpstr>51PPT模板网   www.51pptmoban.com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Company>党政风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简约大气党建工作汇报通用ppt模板</dc:title>
  <dc:creator>51PPT模板网</dc:creator>
  <cp:keywords>www.51pptmoban.com</cp:keywords>
  <dc:description>www.51pptmoban.com</dc:description>
  <cp:lastModifiedBy>xu jian</cp:lastModifiedBy>
  <cp:revision>162</cp:revision>
  <dcterms:created xsi:type="dcterms:W3CDTF">2018-06-04T14:23:12Z</dcterms:created>
  <dcterms:modified xsi:type="dcterms:W3CDTF">2022-11-28T03:25:01Z</dcterms:modified>
</cp:coreProperties>
</file>

<file path=docProps/thumbnail.jpeg>
</file>